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751" r:id="rId4"/>
  </p:sldMasterIdLst>
  <p:notesMasterIdLst>
    <p:notesMasterId r:id="rId52"/>
  </p:notesMasterIdLst>
  <p:sldIdLst>
    <p:sldId id="331" r:id="rId5"/>
    <p:sldId id="338" r:id="rId6"/>
    <p:sldId id="308" r:id="rId7"/>
    <p:sldId id="382" r:id="rId8"/>
    <p:sldId id="307" r:id="rId9"/>
    <p:sldId id="354" r:id="rId10"/>
    <p:sldId id="369" r:id="rId11"/>
    <p:sldId id="383" r:id="rId12"/>
    <p:sldId id="384" r:id="rId13"/>
    <p:sldId id="361" r:id="rId14"/>
    <p:sldId id="343" r:id="rId15"/>
    <p:sldId id="344" r:id="rId16"/>
    <p:sldId id="368" r:id="rId17"/>
    <p:sldId id="371" r:id="rId18"/>
    <p:sldId id="372" r:id="rId19"/>
    <p:sldId id="373" r:id="rId20"/>
    <p:sldId id="374" r:id="rId21"/>
    <p:sldId id="376" r:id="rId22"/>
    <p:sldId id="377" r:id="rId23"/>
    <p:sldId id="346" r:id="rId24"/>
    <p:sldId id="347" r:id="rId25"/>
    <p:sldId id="360" r:id="rId26"/>
    <p:sldId id="345" r:id="rId27"/>
    <p:sldId id="370" r:id="rId28"/>
    <p:sldId id="379" r:id="rId29"/>
    <p:sldId id="380" r:id="rId30"/>
    <p:sldId id="381" r:id="rId31"/>
    <p:sldId id="378" r:id="rId32"/>
    <p:sldId id="362" r:id="rId33"/>
    <p:sldId id="363" r:id="rId34"/>
    <p:sldId id="364" r:id="rId35"/>
    <p:sldId id="365" r:id="rId36"/>
    <p:sldId id="366" r:id="rId37"/>
    <p:sldId id="339" r:id="rId38"/>
    <p:sldId id="367" r:id="rId39"/>
    <p:sldId id="340" r:id="rId40"/>
    <p:sldId id="356" r:id="rId41"/>
    <p:sldId id="341" r:id="rId42"/>
    <p:sldId id="355" r:id="rId43"/>
    <p:sldId id="352" r:id="rId44"/>
    <p:sldId id="342" r:id="rId45"/>
    <p:sldId id="349" r:id="rId46"/>
    <p:sldId id="353" r:id="rId47"/>
    <p:sldId id="357" r:id="rId48"/>
    <p:sldId id="358" r:id="rId49"/>
    <p:sldId id="351" r:id="rId50"/>
    <p:sldId id="35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0680C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89687" autoAdjust="0"/>
  </p:normalViewPr>
  <p:slideViewPr>
    <p:cSldViewPr snapToGrid="0" showGuides="1">
      <p:cViewPr>
        <p:scale>
          <a:sx n="66" d="100"/>
          <a:sy n="66" d="100"/>
        </p:scale>
        <p:origin x="629" y="28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_rels/data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tx1"/>
              </a:solidFill>
            </a:rPr>
            <a:t>Modules</a:t>
          </a:r>
          <a:r>
            <a:rPr lang="es-ES" sz="1800" dirty="0"/>
            <a:t> / </a:t>
          </a:r>
          <a:r>
            <a:rPr lang="es-ES" sz="1800" b="1" dirty="0"/>
            <a:t>Test Types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a:solidFill>
          <a:srgbClr val="0680C3"/>
        </a:solidFill>
      </dgm:spPr>
      <dgm:t>
        <a:bodyPr/>
        <a:lstStyle/>
        <a:p>
          <a:r>
            <a:rPr lang="en-CA" sz="2000" noProof="0" dirty="0"/>
            <a:t>User</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6E098D66-FDBE-4889-852C-E960AC04B448}">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2000" kern="1200" noProof="0" dirty="0">
              <a:solidFill>
                <a:prstClr val="white"/>
              </a:solidFill>
              <a:latin typeface="+mn-lt"/>
              <a:ea typeface="Arial Unicode MS"/>
              <a:cs typeface="+mn-cs"/>
            </a:rPr>
            <a:t>Reservation</a:t>
          </a:r>
        </a:p>
      </dgm:t>
    </dgm:pt>
    <dgm:pt modelId="{A5C4F888-A147-4DDC-A09B-3ED5FCBFE5AE}" type="parTrans" cxnId="{5DF672CE-FDA4-473F-B637-F4C4B540CF0B}">
      <dgm:prSet/>
      <dgm:spPr/>
      <dgm:t>
        <a:bodyPr/>
        <a:lstStyle/>
        <a:p>
          <a:endParaRPr lang="en-CA"/>
        </a:p>
      </dgm:t>
    </dgm:pt>
    <dgm:pt modelId="{F2E1D5A0-D977-4243-9EF6-BC73BAE4C395}" type="sibTrans" cxnId="{5DF672CE-FDA4-473F-B637-F4C4B540CF0B}">
      <dgm:prSet/>
      <dgm:spPr/>
      <dgm:t>
        <a:bodyPr/>
        <a:lstStyle/>
        <a:p>
          <a:endParaRPr lang="en-CA"/>
        </a:p>
      </dgm:t>
    </dgm:pt>
    <dgm:pt modelId="{14971C47-F676-4ADD-AD84-95A14454985A}">
      <dgm:prSet phldrT="[Texto]" custT="1"/>
      <dgm:spPr/>
      <dgm:t>
        <a:bodyPr/>
        <a:lstStyle/>
        <a:p>
          <a:r>
            <a:rPr lang="en-CA" sz="1800" b="1" noProof="0" dirty="0"/>
            <a:t>Functiona</a:t>
          </a:r>
          <a:r>
            <a:rPr lang="en-CA" sz="1600" noProof="0" dirty="0"/>
            <a:t>l</a:t>
          </a:r>
          <a:endParaRPr lang="en-CA" sz="1200" noProof="0" dirty="0"/>
        </a:p>
      </dgm:t>
    </dgm:pt>
    <dgm:pt modelId="{BD4F1B4A-6AE0-43F9-AAC0-4A58BFFE0ABD}" type="parTrans" cxnId="{A362094D-8805-4BFE-A260-2C63E93CBB3F}">
      <dgm:prSet/>
      <dgm:spPr/>
      <dgm:t>
        <a:bodyPr/>
        <a:lstStyle/>
        <a:p>
          <a:endParaRPr lang="en-CA"/>
        </a:p>
      </dgm:t>
    </dgm:pt>
    <dgm:pt modelId="{09346ED2-87C4-400F-AC8E-9F155049B926}" type="sibTrans" cxnId="{A362094D-8805-4BFE-A260-2C63E93CBB3F}">
      <dgm:prSet/>
      <dgm:spPr/>
      <dgm:t>
        <a:bodyPr/>
        <a:lstStyle/>
        <a:p>
          <a:endParaRPr lang="en-CA"/>
        </a:p>
      </dgm:t>
    </dgm:pt>
    <dgm:pt modelId="{AF91B35F-5F9C-4007-83B4-717BA59F524C}">
      <dgm:prSet phldrT="[Texto]" custT="1"/>
      <dgm:spPr>
        <a:solidFill>
          <a:schemeClr val="accent1">
            <a:lumMod val="75000"/>
          </a:schemeClr>
        </a:solidFill>
      </dgm:spPr>
      <dgm:t>
        <a:bodyPr/>
        <a:lstStyle/>
        <a:p>
          <a:pPr algn="ctr"/>
          <a:r>
            <a:rPr lang="en-CA" sz="1400" noProof="0" dirty="0"/>
            <a:t>The system is tested to ensure that it operates in the intended ways. And allows user to perform intended tasks</a:t>
          </a:r>
        </a:p>
      </dgm:t>
    </dgm:pt>
    <dgm:pt modelId="{823371E5-215F-4C41-A410-0B9C82CBD687}" type="parTrans" cxnId="{4422C8A4-D4B0-4285-A3B4-2C1BC2BF13F3}">
      <dgm:prSet/>
      <dgm:spPr/>
      <dgm:t>
        <a:bodyPr/>
        <a:lstStyle/>
        <a:p>
          <a:endParaRPr lang="en-CA"/>
        </a:p>
      </dgm:t>
    </dgm:pt>
    <dgm:pt modelId="{E26175F2-3D49-45C4-A7D4-901F8375AE44}" type="sibTrans" cxnId="{4422C8A4-D4B0-4285-A3B4-2C1BC2BF13F3}">
      <dgm:prSet/>
      <dgm:spPr/>
      <dgm:t>
        <a:bodyPr/>
        <a:lstStyle/>
        <a:p>
          <a:endParaRPr lang="en-CA"/>
        </a:p>
      </dgm:t>
    </dgm:pt>
    <dgm:pt modelId="{C93209D5-EB67-4AC2-9C63-869AC917D471}">
      <dgm:prSet phldrT="[Texto]" custT="1"/>
      <dgm:spPr/>
      <dgm:t>
        <a:bodyPr/>
        <a:lstStyle/>
        <a:p>
          <a:r>
            <a:rPr lang="en-CA" sz="1800" b="1" noProof="0" dirty="0"/>
            <a:t>Usability</a:t>
          </a:r>
          <a:endParaRPr lang="en-CA" sz="1400" b="1" noProof="0" dirty="0"/>
        </a:p>
      </dgm:t>
    </dgm:pt>
    <dgm:pt modelId="{5BA50998-B177-4D67-B84B-3511FB77F85A}" type="parTrans" cxnId="{79B68F83-2F17-43A1-AA6C-C88C7558E75E}">
      <dgm:prSet/>
      <dgm:spPr/>
      <dgm:t>
        <a:bodyPr/>
        <a:lstStyle/>
        <a:p>
          <a:endParaRPr lang="en-CA"/>
        </a:p>
      </dgm:t>
    </dgm:pt>
    <dgm:pt modelId="{B1B278B7-896F-4F54-B3F0-7501DE7456FA}" type="sibTrans" cxnId="{79B68F83-2F17-43A1-AA6C-C88C7558E75E}">
      <dgm:prSet/>
      <dgm:spPr/>
      <dgm:t>
        <a:bodyPr/>
        <a:lstStyle/>
        <a:p>
          <a:endParaRPr lang="en-CA"/>
        </a:p>
      </dgm:t>
    </dgm:pt>
    <dgm:pt modelId="{74C7AD3A-8CA8-4DCE-9FCB-CC9718AC485B}">
      <dgm:prSet phldrT="[Texto]" custT="1"/>
      <dgm:spPr>
        <a:solidFill>
          <a:srgbClr val="2F5597"/>
        </a:solidFill>
      </dgm:spPr>
      <dgm:t>
        <a:bodyPr/>
        <a:lstStyle/>
        <a:p>
          <a:r>
            <a:rPr lang="en-CA" sz="1200" noProof="0" dirty="0"/>
            <a:t>The system is tested to determine how well users are able to utilize it. How effectively and efficiently can users accomplish tasks and how satisfied they are with the experience</a:t>
          </a:r>
        </a:p>
      </dgm:t>
    </dgm:pt>
    <dgm:pt modelId="{7DA5C187-CD8E-4BE3-8F12-9385F9070871}" type="parTrans" cxnId="{FB113AEB-39ED-46B7-94AF-54C6FF6DCECF}">
      <dgm:prSet/>
      <dgm:spPr/>
      <dgm:t>
        <a:bodyPr/>
        <a:lstStyle/>
        <a:p>
          <a:endParaRPr lang="en-CA"/>
        </a:p>
      </dgm:t>
    </dgm:pt>
    <dgm:pt modelId="{7918F682-0AE7-4C12-ACA8-EB3BB919C8B8}" type="sibTrans" cxnId="{FB113AEB-39ED-46B7-94AF-54C6FF6DCECF}">
      <dgm:prSet/>
      <dgm:spPr/>
      <dgm:t>
        <a:bodyPr/>
        <a:lstStyle/>
        <a:p>
          <a:endParaRPr lang="en-CA"/>
        </a:p>
      </dgm:t>
    </dgm:pt>
    <dgm:pt modelId="{D5D8E608-CB12-4313-8594-AC4CC1AA58E6}">
      <dgm:prSet phldrT="[Texto]" custT="1"/>
      <dgm:spPr>
        <a:solidFill>
          <a:srgbClr val="0680C3"/>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2000" kern="1200" noProof="0" dirty="0">
              <a:solidFill>
                <a:prstClr val="white"/>
              </a:solidFill>
              <a:latin typeface="+mn-lt"/>
              <a:ea typeface="Arial Unicode MS"/>
              <a:cs typeface="+mn-cs"/>
            </a:rPr>
            <a:t>Routes</a:t>
          </a:r>
        </a:p>
      </dgm:t>
    </dgm:pt>
    <dgm:pt modelId="{CA2E44BC-254E-4FB6-921A-D680E380A598}" type="parTrans" cxnId="{213B1410-2DB7-4A27-AD8B-5B1C8DEFB775}">
      <dgm:prSet/>
      <dgm:spPr/>
      <dgm:t>
        <a:bodyPr/>
        <a:lstStyle/>
        <a:p>
          <a:endParaRPr lang="en-CA"/>
        </a:p>
      </dgm:t>
    </dgm:pt>
    <dgm:pt modelId="{D8F3F8B3-9853-4B55-AA6B-D1AF1F9AED95}" type="sibTrans" cxnId="{213B1410-2DB7-4A27-AD8B-5B1C8DEFB775}">
      <dgm:prSet/>
      <dgm:spPr/>
      <dgm:t>
        <a:bodyPr/>
        <a:lstStyle/>
        <a:p>
          <a:endParaRPr lang="en-CA"/>
        </a:p>
      </dgm:t>
    </dgm:pt>
    <dgm:pt modelId="{9E2583F5-784C-438D-94F7-7FA4CEA9DE0A}">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2000" kern="1200" noProof="0" dirty="0">
              <a:solidFill>
                <a:prstClr val="white"/>
              </a:solidFill>
              <a:latin typeface="+mn-lt"/>
              <a:ea typeface="Arial Unicode MS"/>
              <a:cs typeface="+mn-cs"/>
            </a:rPr>
            <a:t>Travel</a:t>
          </a:r>
        </a:p>
      </dgm:t>
    </dgm:pt>
    <dgm:pt modelId="{AD7EBFC5-E563-475E-A6B4-B9E32954A0AB}" type="parTrans" cxnId="{FD669E4D-BB03-4554-9689-57FDF000A067}">
      <dgm:prSet/>
      <dgm:spPr/>
      <dgm:t>
        <a:bodyPr/>
        <a:lstStyle/>
        <a:p>
          <a:endParaRPr lang="en-CA"/>
        </a:p>
      </dgm:t>
    </dgm:pt>
    <dgm:pt modelId="{65ACAC14-D7A2-4D63-B16C-2BDFB0E17673}" type="sibTrans" cxnId="{FD669E4D-BB03-4554-9689-57FDF000A067}">
      <dgm:prSet/>
      <dgm:spPr/>
      <dgm:t>
        <a:bodyPr/>
        <a:lstStyle/>
        <a:p>
          <a:endParaRPr lang="en-CA"/>
        </a:p>
      </dgm:t>
    </dgm:pt>
    <dgm:pt modelId="{8ABEC4D3-E7E4-4800-9F60-95ACD3CA249B}">
      <dgm:prSet phldrT="[Texto]" custT="1"/>
      <dgm:spPr/>
      <dgm:t>
        <a:bodyPr/>
        <a:lstStyle/>
        <a:p>
          <a:r>
            <a:rPr lang="es-ES" sz="1800" b="1" dirty="0"/>
            <a:t>Security</a:t>
          </a:r>
          <a:endParaRPr lang="en-CA" sz="1400" b="1" dirty="0"/>
        </a:p>
      </dgm:t>
    </dgm:pt>
    <dgm:pt modelId="{6775DD3C-EEC0-4A42-B3FD-8003E8495C59}" type="parTrans" cxnId="{6128BDD4-FA66-45A6-A228-E9F36DED3378}">
      <dgm:prSet/>
      <dgm:spPr/>
      <dgm:t>
        <a:bodyPr/>
        <a:lstStyle/>
        <a:p>
          <a:endParaRPr lang="en-CA"/>
        </a:p>
      </dgm:t>
    </dgm:pt>
    <dgm:pt modelId="{BFC5D591-90AC-48AF-875C-93E6320FB3F4}" type="sibTrans" cxnId="{6128BDD4-FA66-45A6-A228-E9F36DED3378}">
      <dgm:prSet/>
      <dgm:spPr/>
      <dgm:t>
        <a:bodyPr/>
        <a:lstStyle/>
        <a:p>
          <a:endParaRPr lang="en-CA"/>
        </a:p>
      </dgm:t>
    </dgm:pt>
    <dgm:pt modelId="{535BA52F-FB06-4191-B2E9-67E73A1956C5}">
      <dgm:prSet phldrT="[Texto]" custT="1"/>
      <dgm:spPr>
        <a:solidFill>
          <a:srgbClr val="2F5597"/>
        </a:solidFill>
      </dgm:spPr>
      <dgm:t>
        <a:bodyPr/>
        <a:lstStyle/>
        <a:p>
          <a:r>
            <a:rPr lang="en-CA" sz="1200" noProof="0" dirty="0"/>
            <a:t>The system is tested to ensure it is free from flaws and vulnerabilities that could result in loss of data or functionality </a:t>
          </a:r>
        </a:p>
      </dgm:t>
    </dgm:pt>
    <dgm:pt modelId="{E54D7F30-47B0-43E4-B50F-2029EB186C9B}" type="parTrans" cxnId="{44DED562-13DB-42A8-B481-8FF1C423E708}">
      <dgm:prSet/>
      <dgm:spPr/>
      <dgm:t>
        <a:bodyPr/>
        <a:lstStyle/>
        <a:p>
          <a:endParaRPr lang="en-CA"/>
        </a:p>
      </dgm:t>
    </dgm:pt>
    <dgm:pt modelId="{62EAA287-EFA4-4A19-A1F7-13BDBB778144}" type="sibTrans" cxnId="{44DED562-13DB-42A8-B481-8FF1C423E708}">
      <dgm:prSet/>
      <dgm:spPr/>
      <dgm:t>
        <a:bodyPr/>
        <a:lstStyle/>
        <a:p>
          <a:endParaRPr lang="en-CA"/>
        </a:p>
      </dgm:t>
    </dgm:pt>
    <dgm:pt modelId="{E079C9D2-10BC-42E0-80AD-5D01A6DCE8A0}">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2000" kern="1200" noProof="0" dirty="0">
              <a:solidFill>
                <a:prstClr val="white"/>
              </a:solidFill>
              <a:latin typeface="+mn-lt"/>
              <a:ea typeface="Arial Unicode MS"/>
              <a:cs typeface="+mn-cs"/>
            </a:rPr>
            <a:t>Administration</a:t>
          </a:r>
        </a:p>
      </dgm:t>
    </dgm:pt>
    <dgm:pt modelId="{527CB250-BE3E-4265-9BCF-97023074DB8C}" type="parTrans" cxnId="{129644E6-39CE-4C6A-A8EC-F887BF9F444F}">
      <dgm:prSet/>
      <dgm:spPr/>
      <dgm:t>
        <a:bodyPr/>
        <a:lstStyle/>
        <a:p>
          <a:endParaRPr lang="en-CA"/>
        </a:p>
      </dgm:t>
    </dgm:pt>
    <dgm:pt modelId="{DA1A4EB6-40D6-4B0D-864B-F884A9783E86}" type="sibTrans" cxnId="{129644E6-39CE-4C6A-A8EC-F887BF9F444F}">
      <dgm:prSet/>
      <dgm:spPr/>
      <dgm:t>
        <a:bodyPr/>
        <a:lstStyle/>
        <a:p>
          <a:endParaRPr lang="en-CA"/>
        </a:p>
      </dgm:t>
    </dgm:pt>
    <dgm:pt modelId="{DCA3ED81-61D9-4B48-BE11-613FBD7AF30C}">
      <dgm:prSet phldrT="[Texto]" custT="1"/>
      <dgm:spPr>
        <a:solidFill>
          <a:srgbClr val="2F5597"/>
        </a:solidFill>
      </dgm:spPr>
      <dgm:t>
        <a:bodyPr/>
        <a:lstStyle/>
        <a:p>
          <a:r>
            <a:rPr lang="en-CA" sz="1050" b="0" i="0" dirty="0"/>
            <a:t>testing technique performed to determine the system parameters in terms of responsiveness and stability under various workload</a:t>
          </a:r>
          <a:r>
            <a:rPr lang="en-CA" sz="1000" b="0" i="0" dirty="0"/>
            <a:t>.</a:t>
          </a:r>
          <a:endParaRPr lang="en-CA" sz="1000" dirty="0"/>
        </a:p>
      </dgm:t>
    </dgm:pt>
    <dgm:pt modelId="{E7B04221-B870-4E3C-82BA-B171FEDF104E}" type="parTrans" cxnId="{81D1DC77-B7E5-4E1A-86CD-4D9D35CF0601}">
      <dgm:prSet/>
      <dgm:spPr/>
      <dgm:t>
        <a:bodyPr/>
        <a:lstStyle/>
        <a:p>
          <a:endParaRPr lang="en-CA"/>
        </a:p>
      </dgm:t>
    </dgm:pt>
    <dgm:pt modelId="{4E865E61-F746-4230-B8AE-533FFA13A539}" type="sibTrans" cxnId="{81D1DC77-B7E5-4E1A-86CD-4D9D35CF0601}">
      <dgm:prSet/>
      <dgm:spPr/>
      <dgm:t>
        <a:bodyPr/>
        <a:lstStyle/>
        <a:p>
          <a:endParaRPr lang="en-CA"/>
        </a:p>
      </dgm:t>
    </dgm:pt>
    <dgm:pt modelId="{65E615F0-BB4D-4512-9B5E-3DB697855F5C}">
      <dgm:prSet phldrT="[Texto]" custT="1"/>
      <dgm:spPr/>
      <dgm:t>
        <a:bodyPr/>
        <a:lstStyle/>
        <a:p>
          <a:r>
            <a:rPr lang="en-CA" sz="1800" b="1" noProof="0" dirty="0"/>
            <a:t>Compatibility</a:t>
          </a:r>
          <a:endParaRPr lang="en-CA" sz="1400" b="1" noProof="0" dirty="0"/>
        </a:p>
      </dgm:t>
    </dgm:pt>
    <dgm:pt modelId="{ADE5B92F-EA3F-4FCF-8D38-E1D86D5A38E7}" type="parTrans" cxnId="{F8290008-DEB6-4A45-8951-7B743A0FC77F}">
      <dgm:prSet/>
      <dgm:spPr/>
      <dgm:t>
        <a:bodyPr/>
        <a:lstStyle/>
        <a:p>
          <a:endParaRPr lang="en-CA"/>
        </a:p>
      </dgm:t>
    </dgm:pt>
    <dgm:pt modelId="{E67D960F-0E9A-4C08-8E50-42DA7A8ED7B4}" type="sibTrans" cxnId="{F8290008-DEB6-4A45-8951-7B743A0FC77F}">
      <dgm:prSet/>
      <dgm:spPr/>
      <dgm:t>
        <a:bodyPr/>
        <a:lstStyle/>
        <a:p>
          <a:endParaRPr lang="en-CA"/>
        </a:p>
      </dgm:t>
    </dgm:pt>
    <dgm:pt modelId="{1086FE83-32BB-4CE2-8364-FC1052547BD9}">
      <dgm:prSet phldrT="[Texto]"/>
      <dgm:spPr>
        <a:solidFill>
          <a:srgbClr val="2F5597"/>
        </a:solidFill>
      </dgm:spPr>
      <dgm:t>
        <a:bodyPr/>
        <a:lstStyle/>
        <a:p>
          <a:r>
            <a:rPr lang="en-CA" noProof="0" dirty="0"/>
            <a:t>Evaluate that the application is compatible with others hardware and software configuration.</a:t>
          </a:r>
        </a:p>
      </dgm:t>
    </dgm:pt>
    <dgm:pt modelId="{B8259FE2-8905-4FB8-B751-F527A1855BEE}" type="parTrans" cxnId="{D310E75A-5EC9-41A6-A924-BCA1888E899F}">
      <dgm:prSet/>
      <dgm:spPr/>
      <dgm:t>
        <a:bodyPr/>
        <a:lstStyle/>
        <a:p>
          <a:endParaRPr lang="en-CA"/>
        </a:p>
      </dgm:t>
    </dgm:pt>
    <dgm:pt modelId="{3B645647-9247-47C8-9691-CA6072587B18}" type="sibTrans" cxnId="{D310E75A-5EC9-41A6-A924-BCA1888E899F}">
      <dgm:prSet/>
      <dgm:spPr/>
      <dgm:t>
        <a:bodyPr/>
        <a:lstStyle/>
        <a:p>
          <a:endParaRPr lang="en-CA"/>
        </a:p>
      </dgm:t>
    </dgm:pt>
    <dgm:pt modelId="{4EB49C1E-7C49-4CD7-93E8-E9332CCE6FF9}">
      <dgm:prSet phldrT="[Texto]" custT="1"/>
      <dgm:spPr>
        <a:solidFill>
          <a:srgbClr val="2F5597"/>
        </a:solidFill>
      </dgm:spPr>
      <dgm:t>
        <a:bodyPr/>
        <a:lstStyle/>
        <a:p>
          <a:r>
            <a:rPr lang="en-CA" sz="1000" noProof="0" dirty="0"/>
            <a:t>Evaluate that the user have high compression and understanding form the information provide by the website  </a:t>
          </a:r>
        </a:p>
      </dgm:t>
    </dgm:pt>
    <dgm:pt modelId="{96A3F329-5977-4AAC-A766-0E2AC3056798}" type="parTrans" cxnId="{C1C7F8DA-6BE9-4A73-94B4-5032B0959B64}">
      <dgm:prSet/>
      <dgm:spPr/>
      <dgm:t>
        <a:bodyPr/>
        <a:lstStyle/>
        <a:p>
          <a:endParaRPr lang="en-CA"/>
        </a:p>
      </dgm:t>
    </dgm:pt>
    <dgm:pt modelId="{6277406F-ABA2-41B3-BF7E-B7C119559A44}" type="sibTrans" cxnId="{C1C7F8DA-6BE9-4A73-94B4-5032B0959B64}">
      <dgm:prSet/>
      <dgm:spPr/>
      <dgm:t>
        <a:bodyPr/>
        <a:lstStyle/>
        <a:p>
          <a:endParaRPr lang="en-CA"/>
        </a:p>
      </dgm:t>
    </dgm:pt>
    <dgm:pt modelId="{EE22C333-8A47-43CD-B1F3-8F3332396233}">
      <dgm:prSet phldrT="[Texto]" custT="1"/>
      <dgm:spPr/>
      <dgm:t>
        <a:bodyPr/>
        <a:lstStyle/>
        <a:p>
          <a:r>
            <a:rPr lang="es-ES" sz="1800" b="1" dirty="0"/>
            <a:t>Performance</a:t>
          </a:r>
          <a:endParaRPr lang="en-CA" sz="1400" b="1" dirty="0"/>
        </a:p>
      </dgm:t>
    </dgm:pt>
    <dgm:pt modelId="{F2BECCC2-9672-4F49-945E-696BB5E775DE}" type="sibTrans" cxnId="{ABAC112D-4885-4201-A405-99D583A21A0B}">
      <dgm:prSet/>
      <dgm:spPr/>
      <dgm:t>
        <a:bodyPr/>
        <a:lstStyle/>
        <a:p>
          <a:endParaRPr lang="en-CA"/>
        </a:p>
      </dgm:t>
    </dgm:pt>
    <dgm:pt modelId="{DC238263-8624-46A2-8C59-BA80AFC93392}" type="parTrans" cxnId="{ABAC112D-4885-4201-A405-99D583A21A0B}">
      <dgm:prSet/>
      <dgm:spPr/>
      <dgm:t>
        <a:bodyPr/>
        <a:lstStyle/>
        <a:p>
          <a:endParaRPr lang="en-CA"/>
        </a:p>
      </dgm:t>
    </dgm:pt>
    <dgm:pt modelId="{8C708ED7-CCCD-40B1-86DE-46A95D5A3DED}">
      <dgm:prSet phldrT="[Texto]" custT="1"/>
      <dgm:spPr/>
      <dgm:t>
        <a:bodyPr/>
        <a:lstStyle/>
        <a:p>
          <a:r>
            <a:rPr lang="en-CA" sz="1800" b="1" noProof="0" dirty="0"/>
            <a:t>Design</a:t>
          </a:r>
          <a:endParaRPr lang="en-CA" sz="1400" b="1" noProof="0" dirty="0"/>
        </a:p>
      </dgm:t>
    </dgm:pt>
    <dgm:pt modelId="{9FCCBA57-C43D-4653-A4EF-F616EBB7C231}" type="sibTrans" cxnId="{33FBCDB6-C035-40AA-A55C-5DA9659E4F1F}">
      <dgm:prSet/>
      <dgm:spPr/>
      <dgm:t>
        <a:bodyPr/>
        <a:lstStyle/>
        <a:p>
          <a:endParaRPr lang="en-CA"/>
        </a:p>
      </dgm:t>
    </dgm:pt>
    <dgm:pt modelId="{9B031854-61F5-49CB-A4A6-DD3904882D8B}" type="parTrans" cxnId="{33FBCDB6-C035-40AA-A55C-5DA9659E4F1F}">
      <dgm:prSet/>
      <dgm:spPr/>
      <dgm:t>
        <a:bodyPr/>
        <a:lstStyle/>
        <a:p>
          <a:endParaRPr lang="en-CA"/>
        </a:p>
      </dgm:t>
    </dgm:pt>
    <dgm:pt modelId="{EB14375C-2422-4366-B614-E6B1B868C97A}">
      <dgm:prSet phldrT="[Texto]" custT="1"/>
      <dgm:spPr>
        <a:solidFill>
          <a:srgbClr val="0680C3"/>
        </a:solidFill>
      </dgm:spPr>
      <dgm:t>
        <a:bodyPr/>
        <a:lstStyle/>
        <a:p>
          <a:r>
            <a:rPr lang="en-CA" sz="2000" noProof="0" dirty="0"/>
            <a:t>Testimonials</a:t>
          </a:r>
        </a:p>
      </dgm:t>
    </dgm:pt>
    <dgm:pt modelId="{FBB91C75-19B1-472D-866C-F0B280523221}" type="parTrans" cxnId="{450FF48F-7C97-4C68-8435-4095E08BC1ED}">
      <dgm:prSet/>
      <dgm:spPr/>
      <dgm:t>
        <a:bodyPr/>
        <a:lstStyle/>
        <a:p>
          <a:endParaRPr lang="en-CA"/>
        </a:p>
      </dgm:t>
    </dgm:pt>
    <dgm:pt modelId="{64BB4B20-3109-4ED8-B82D-77CF98C4AF66}" type="sibTrans" cxnId="{450FF48F-7C97-4C68-8435-4095E08BC1ED}">
      <dgm:prSet/>
      <dgm:spPr/>
      <dgm:t>
        <a:bodyPr/>
        <a:lstStyle/>
        <a:p>
          <a:endParaRPr lang="en-CA"/>
        </a:p>
      </dgm:t>
    </dgm:pt>
    <dgm:pt modelId="{6AD5D746-7107-46E0-AB3A-67B5D7E0A138}">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US" sz="2000" kern="1200" noProof="0" dirty="0">
              <a:solidFill>
                <a:prstClr val="white"/>
              </a:solidFill>
              <a:latin typeface="+mn-lt"/>
              <a:ea typeface="Arial Unicode MS"/>
              <a:cs typeface="+mn-cs"/>
            </a:rPr>
            <a:t>Hacker</a:t>
          </a:r>
          <a:endParaRPr lang="en-CA" sz="2000" kern="1200" noProof="0" dirty="0">
            <a:solidFill>
              <a:prstClr val="white"/>
            </a:solidFill>
            <a:latin typeface="+mn-lt"/>
            <a:ea typeface="Arial Unicode MS"/>
            <a:cs typeface="+mn-cs"/>
          </a:endParaRPr>
        </a:p>
      </dgm:t>
    </dgm:pt>
    <dgm:pt modelId="{03B2C55A-6632-45BD-8E02-C7C92B402E53}" type="parTrans" cxnId="{4322BC12-0D01-463D-A51C-C02873D3E321}">
      <dgm:prSet/>
      <dgm:spPr/>
      <dgm:t>
        <a:bodyPr/>
        <a:lstStyle/>
        <a:p>
          <a:endParaRPr lang="en-CA"/>
        </a:p>
      </dgm:t>
    </dgm:pt>
    <dgm:pt modelId="{6D1CD9BE-77C1-4AA6-89C1-F3F83510D710}" type="sibTrans" cxnId="{4322BC12-0D01-463D-A51C-C02873D3E321}">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7" custScaleX="283953" custLinFactNeighborX="-23724"/>
      <dgm:spPr/>
    </dgm:pt>
    <dgm:pt modelId="{5CDE0AF4-5B49-48BC-85D7-61A2607D77AD}" type="pres">
      <dgm:prSet presAssocID="{E3CE051A-6004-463D-8250-C241F58C82D1}" presName="textNode" presStyleLbl="bgShp" presStyleIdx="0" presStyleCnt="7"/>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13" custScaleX="304797" custLinFactY="-39328" custLinFactNeighborY="-100000">
        <dgm:presLayoutVars>
          <dgm:bulletEnabled val="1"/>
        </dgm:presLayoutVars>
      </dgm:prSet>
      <dgm:spPr/>
    </dgm:pt>
    <dgm:pt modelId="{690C3C5D-1D85-46FE-A36D-82B5AE71EC2E}" type="pres">
      <dgm:prSet presAssocID="{B052A493-3C7E-48C4-8506-578E4416BE40}" presName="aSpace2" presStyleCnt="0"/>
      <dgm:spPr/>
    </dgm:pt>
    <dgm:pt modelId="{059894AA-60D7-494B-821B-59615F599679}" type="pres">
      <dgm:prSet presAssocID="{EB14375C-2422-4366-B614-E6B1B868C97A}" presName="childNode" presStyleLbl="node1" presStyleIdx="1" presStyleCnt="13" custScaleX="304797" custLinFactY="-29280" custLinFactNeighborY="-100000">
        <dgm:presLayoutVars>
          <dgm:bulletEnabled val="1"/>
        </dgm:presLayoutVars>
      </dgm:prSet>
      <dgm:spPr/>
    </dgm:pt>
    <dgm:pt modelId="{1B546FF3-C2EE-4ADD-9EC5-9E171E600A4C}" type="pres">
      <dgm:prSet presAssocID="{EB14375C-2422-4366-B614-E6B1B868C97A}" presName="aSpace2" presStyleCnt="0"/>
      <dgm:spPr/>
    </dgm:pt>
    <dgm:pt modelId="{1687BAAE-0762-44D5-AC1D-B891794937B3}" type="pres">
      <dgm:prSet presAssocID="{D5D8E608-CB12-4313-8594-AC4CC1AA58E6}" presName="childNode" presStyleLbl="node1" presStyleIdx="2" presStyleCnt="13" custScaleX="301572" custLinFactY="-20106" custLinFactNeighborX="1613" custLinFactNeighborY="-100000">
        <dgm:presLayoutVars>
          <dgm:bulletEnabled val="1"/>
        </dgm:presLayoutVars>
      </dgm:prSet>
      <dgm:spPr>
        <a:xfrm>
          <a:off x="194245" y="2349930"/>
          <a:ext cx="1538287" cy="626864"/>
        </a:xfrm>
        <a:prstGeom prst="roundRect">
          <a:avLst>
            <a:gd name="adj" fmla="val 10000"/>
          </a:avLst>
        </a:prstGeom>
      </dgm:spPr>
    </dgm:pt>
    <dgm:pt modelId="{AC5A3DE2-D821-445A-A4C8-35A8E3BFB13B}" type="pres">
      <dgm:prSet presAssocID="{D5D8E608-CB12-4313-8594-AC4CC1AA58E6}" presName="aSpace2" presStyleCnt="0"/>
      <dgm:spPr/>
    </dgm:pt>
    <dgm:pt modelId="{152BC7F7-3C12-44AF-965E-E5A681DBD8B5}" type="pres">
      <dgm:prSet presAssocID="{9E2583F5-784C-438D-94F7-7FA4CEA9DE0A}" presName="childNode" presStyleLbl="node1" presStyleIdx="3" presStyleCnt="13" custScaleX="295120" custLinFactY="-13979" custLinFactNeighborX="3226" custLinFactNeighborY="-100000">
        <dgm:presLayoutVars>
          <dgm:bulletEnabled val="1"/>
        </dgm:presLayoutVars>
      </dgm:prSet>
      <dgm:spPr>
        <a:xfrm>
          <a:off x="114845" y="3073234"/>
          <a:ext cx="871537" cy="626864"/>
        </a:xfrm>
        <a:prstGeom prst="roundRect">
          <a:avLst>
            <a:gd name="adj" fmla="val 10000"/>
          </a:avLst>
        </a:prstGeom>
      </dgm:spPr>
    </dgm:pt>
    <dgm:pt modelId="{385910C5-B603-453C-9878-F790ADD0FC83}" type="pres">
      <dgm:prSet presAssocID="{9E2583F5-784C-438D-94F7-7FA4CEA9DE0A}" presName="aSpace2" presStyleCnt="0"/>
      <dgm:spPr/>
    </dgm:pt>
    <dgm:pt modelId="{F9AEB938-5F22-425F-B1F4-7C167BF3D510}" type="pres">
      <dgm:prSet presAssocID="{6E098D66-FDBE-4889-852C-E960AC04B448}" presName="childNode" presStyleLbl="node1" presStyleIdx="4" presStyleCnt="13" custScaleX="298346" custLinFactY="-3038" custLinFactNeighborX="1613" custLinFactNeighborY="-100000">
        <dgm:presLayoutVars>
          <dgm:bulletEnabled val="1"/>
        </dgm:presLayoutVars>
      </dgm:prSet>
      <dgm:spPr>
        <a:xfrm>
          <a:off x="114845" y="3796539"/>
          <a:ext cx="871537" cy="626864"/>
        </a:xfrm>
        <a:prstGeom prst="roundRect">
          <a:avLst>
            <a:gd name="adj" fmla="val 10000"/>
          </a:avLst>
        </a:prstGeom>
      </dgm:spPr>
    </dgm:pt>
    <dgm:pt modelId="{BCBF0F60-0946-4533-980C-D858FF6A76D7}" type="pres">
      <dgm:prSet presAssocID="{6E098D66-FDBE-4889-852C-E960AC04B448}" presName="aSpace2" presStyleCnt="0"/>
      <dgm:spPr/>
    </dgm:pt>
    <dgm:pt modelId="{CFE72129-4BD0-419C-8609-FEC0B0AA6E05}" type="pres">
      <dgm:prSet presAssocID="{E079C9D2-10BC-42E0-80AD-5D01A6DCE8A0}" presName="childNode" presStyleLbl="node1" presStyleIdx="5" presStyleCnt="13" custScaleX="295120" custLinFactNeighborX="3226" custLinFactNeighborY="-65474">
        <dgm:presLayoutVars>
          <dgm:bulletEnabled val="1"/>
        </dgm:presLayoutVars>
      </dgm:prSet>
      <dgm:spPr>
        <a:xfrm>
          <a:off x="114845" y="4519844"/>
          <a:ext cx="871537" cy="626864"/>
        </a:xfrm>
        <a:prstGeom prst="roundRect">
          <a:avLst>
            <a:gd name="adj" fmla="val 10000"/>
          </a:avLst>
        </a:prstGeom>
      </dgm:spPr>
    </dgm:pt>
    <dgm:pt modelId="{4DF34D37-93A1-4CEE-AD66-45224A17859A}" type="pres">
      <dgm:prSet presAssocID="{E079C9D2-10BC-42E0-80AD-5D01A6DCE8A0}" presName="aSpace2" presStyleCnt="0"/>
      <dgm:spPr/>
    </dgm:pt>
    <dgm:pt modelId="{FECAA2AA-2124-4357-B40E-BF3D8690B380}" type="pres">
      <dgm:prSet presAssocID="{6AD5D746-7107-46E0-AB3A-67B5D7E0A138}" presName="childNode" presStyleLbl="node1" presStyleIdx="6" presStyleCnt="13" custScaleX="286813">
        <dgm:presLayoutVars>
          <dgm:bulletEnabled val="1"/>
        </dgm:presLayoutVars>
      </dgm:prSet>
      <dgm:spPr/>
    </dgm:pt>
    <dgm:pt modelId="{A0204DF0-E1E0-418B-B6D3-E67FB48BFFE8}" type="pres">
      <dgm:prSet presAssocID="{E3CE051A-6004-463D-8250-C241F58C82D1}" presName="aSpace" presStyleCnt="0"/>
      <dgm:spPr/>
    </dgm:pt>
    <dgm:pt modelId="{C0B0751B-4E0A-4F4F-9540-C71BA0164FB0}" type="pres">
      <dgm:prSet presAssocID="{14971C47-F676-4ADD-AD84-95A14454985A}" presName="compNode" presStyleCnt="0"/>
      <dgm:spPr/>
    </dgm:pt>
    <dgm:pt modelId="{F7A155C1-1DB1-44F2-B504-CF50139E77AD}" type="pres">
      <dgm:prSet presAssocID="{14971C47-F676-4ADD-AD84-95A14454985A}" presName="aNode" presStyleLbl="bgShp" presStyleIdx="1" presStyleCnt="7" custScaleX="163175"/>
      <dgm:spPr/>
    </dgm:pt>
    <dgm:pt modelId="{74CE5FF3-1506-44E3-86B4-C512BC6AC197}" type="pres">
      <dgm:prSet presAssocID="{14971C47-F676-4ADD-AD84-95A14454985A}" presName="textNode" presStyleLbl="bgShp" presStyleIdx="1" presStyleCnt="7"/>
      <dgm:spPr/>
    </dgm:pt>
    <dgm:pt modelId="{740744F6-D1E0-48DE-9A78-90AE6A065840}" type="pres">
      <dgm:prSet presAssocID="{14971C47-F676-4ADD-AD84-95A14454985A}" presName="compChildNode" presStyleCnt="0"/>
      <dgm:spPr/>
    </dgm:pt>
    <dgm:pt modelId="{69AEFF1F-D40B-45B8-AD97-7A425925AD22}" type="pres">
      <dgm:prSet presAssocID="{14971C47-F676-4ADD-AD84-95A14454985A}" presName="theInnerList" presStyleCnt="0"/>
      <dgm:spPr/>
    </dgm:pt>
    <dgm:pt modelId="{FC85B858-C391-48DD-AE95-12A209D5BD15}" type="pres">
      <dgm:prSet presAssocID="{AF91B35F-5F9C-4007-83B4-717BA59F524C}" presName="childNode" presStyleLbl="node1" presStyleIdx="7" presStyleCnt="13" custScaleX="168330">
        <dgm:presLayoutVars>
          <dgm:bulletEnabled val="1"/>
        </dgm:presLayoutVars>
      </dgm:prSet>
      <dgm:spPr/>
    </dgm:pt>
    <dgm:pt modelId="{FDC4BF68-637E-4442-9529-FF3740B49042}" type="pres">
      <dgm:prSet presAssocID="{14971C47-F676-4ADD-AD84-95A14454985A}" presName="aSpace" presStyleCnt="0"/>
      <dgm:spPr/>
    </dgm:pt>
    <dgm:pt modelId="{03F0418A-15A6-44FD-92FC-460B67F1A9B5}" type="pres">
      <dgm:prSet presAssocID="{C93209D5-EB67-4AC2-9C63-869AC917D471}" presName="compNode" presStyleCnt="0"/>
      <dgm:spPr/>
    </dgm:pt>
    <dgm:pt modelId="{1DA408FB-95AF-4B40-940C-A5C0B31024F5}" type="pres">
      <dgm:prSet presAssocID="{C93209D5-EB67-4AC2-9C63-869AC917D471}" presName="aNode" presStyleLbl="bgShp" presStyleIdx="2" presStyleCnt="7" custScaleX="148218"/>
      <dgm:spPr/>
    </dgm:pt>
    <dgm:pt modelId="{F97C7EA6-B156-4BAF-A726-802AE3122B3C}" type="pres">
      <dgm:prSet presAssocID="{C93209D5-EB67-4AC2-9C63-869AC917D471}" presName="textNode" presStyleLbl="bgShp" presStyleIdx="2" presStyleCnt="7"/>
      <dgm:spPr/>
    </dgm:pt>
    <dgm:pt modelId="{73D2A4C1-FD8A-49BA-8525-8D177B097D77}" type="pres">
      <dgm:prSet presAssocID="{C93209D5-EB67-4AC2-9C63-869AC917D471}" presName="compChildNode" presStyleCnt="0"/>
      <dgm:spPr/>
    </dgm:pt>
    <dgm:pt modelId="{F42705DC-726F-4A9C-879C-1E1109277DD3}" type="pres">
      <dgm:prSet presAssocID="{C93209D5-EB67-4AC2-9C63-869AC917D471}" presName="theInnerList" presStyleCnt="0"/>
      <dgm:spPr/>
    </dgm:pt>
    <dgm:pt modelId="{1E27C275-8038-4161-93A9-C59DC6C9AD7D}" type="pres">
      <dgm:prSet presAssocID="{74C7AD3A-8CA8-4DCE-9FCB-CC9718AC485B}" presName="childNode" presStyleLbl="node1" presStyleIdx="8" presStyleCnt="13" custScaleX="143669">
        <dgm:presLayoutVars>
          <dgm:bulletEnabled val="1"/>
        </dgm:presLayoutVars>
      </dgm:prSet>
      <dgm:spPr/>
    </dgm:pt>
    <dgm:pt modelId="{729BD58C-7BCD-44B8-ABD3-5AB6469DF1C5}" type="pres">
      <dgm:prSet presAssocID="{C93209D5-EB67-4AC2-9C63-869AC917D471}" presName="aSpace" presStyleCnt="0"/>
      <dgm:spPr/>
    </dgm:pt>
    <dgm:pt modelId="{C54CDC16-C15A-445F-AB13-33827C65A457}" type="pres">
      <dgm:prSet presAssocID="{8ABEC4D3-E7E4-4800-9F60-95ACD3CA249B}" presName="compNode" presStyleCnt="0"/>
      <dgm:spPr/>
    </dgm:pt>
    <dgm:pt modelId="{0339558A-FAA7-423F-A781-F655B2A273F9}" type="pres">
      <dgm:prSet presAssocID="{8ABEC4D3-E7E4-4800-9F60-95ACD3CA249B}" presName="aNode" presStyleLbl="bgShp" presStyleIdx="3" presStyleCnt="7" custScaleX="154529" custLinFactNeighborX="102" custLinFactNeighborY="-577"/>
      <dgm:spPr/>
    </dgm:pt>
    <dgm:pt modelId="{CB0B9808-90FD-490A-B08C-8508FA0B7CDE}" type="pres">
      <dgm:prSet presAssocID="{8ABEC4D3-E7E4-4800-9F60-95ACD3CA249B}" presName="textNode" presStyleLbl="bgShp" presStyleIdx="3" presStyleCnt="7"/>
      <dgm:spPr/>
    </dgm:pt>
    <dgm:pt modelId="{08E8370B-8F87-4A13-AC77-74EB8091F0E7}" type="pres">
      <dgm:prSet presAssocID="{8ABEC4D3-E7E4-4800-9F60-95ACD3CA249B}" presName="compChildNode" presStyleCnt="0"/>
      <dgm:spPr/>
    </dgm:pt>
    <dgm:pt modelId="{1BCBEC3E-0822-4877-AEEA-BD95FFA5E737}" type="pres">
      <dgm:prSet presAssocID="{8ABEC4D3-E7E4-4800-9F60-95ACD3CA249B}" presName="theInnerList" presStyleCnt="0"/>
      <dgm:spPr/>
    </dgm:pt>
    <dgm:pt modelId="{A1E7759E-645D-4199-B247-FA74103C5A8B}" type="pres">
      <dgm:prSet presAssocID="{535BA52F-FB06-4191-B2E9-67E73A1956C5}" presName="childNode" presStyleLbl="node1" presStyleIdx="9" presStyleCnt="13" custScaleX="163820">
        <dgm:presLayoutVars>
          <dgm:bulletEnabled val="1"/>
        </dgm:presLayoutVars>
      </dgm:prSet>
      <dgm:spPr/>
    </dgm:pt>
    <dgm:pt modelId="{219C8E8F-2C40-49CC-BB6E-C95226B11456}" type="pres">
      <dgm:prSet presAssocID="{8ABEC4D3-E7E4-4800-9F60-95ACD3CA249B}" presName="aSpace" presStyleCnt="0"/>
      <dgm:spPr/>
    </dgm:pt>
    <dgm:pt modelId="{BF6E29EB-F188-4E8B-9F50-D30D2198BC80}" type="pres">
      <dgm:prSet presAssocID="{EE22C333-8A47-43CD-B1F3-8F3332396233}" presName="compNode" presStyleCnt="0"/>
      <dgm:spPr/>
    </dgm:pt>
    <dgm:pt modelId="{C0B15BEB-5003-48B3-B0B6-6E627548EA41}" type="pres">
      <dgm:prSet presAssocID="{EE22C333-8A47-43CD-B1F3-8F3332396233}" presName="aNode" presStyleLbl="bgShp" presStyleIdx="4" presStyleCnt="7" custScaleX="171105" custLinFactNeighborX="102" custLinFactNeighborY="-577"/>
      <dgm:spPr/>
    </dgm:pt>
    <dgm:pt modelId="{5D159226-095B-4D7A-8A5B-E76A4F3241D2}" type="pres">
      <dgm:prSet presAssocID="{EE22C333-8A47-43CD-B1F3-8F3332396233}" presName="textNode" presStyleLbl="bgShp" presStyleIdx="4" presStyleCnt="7"/>
      <dgm:spPr/>
    </dgm:pt>
    <dgm:pt modelId="{E46C5BCC-0C26-4C36-B040-B9B2D9039A57}" type="pres">
      <dgm:prSet presAssocID="{EE22C333-8A47-43CD-B1F3-8F3332396233}" presName="compChildNode" presStyleCnt="0"/>
      <dgm:spPr/>
    </dgm:pt>
    <dgm:pt modelId="{6C9EB17A-F87B-4BE4-9276-48A3BE34EE49}" type="pres">
      <dgm:prSet presAssocID="{EE22C333-8A47-43CD-B1F3-8F3332396233}" presName="theInnerList" presStyleCnt="0"/>
      <dgm:spPr/>
    </dgm:pt>
    <dgm:pt modelId="{4E9F88A9-156A-47DF-8006-E75B04149944}" type="pres">
      <dgm:prSet presAssocID="{DCA3ED81-61D9-4B48-BE11-613FBD7AF30C}" presName="childNode" presStyleLbl="node1" presStyleIdx="10" presStyleCnt="13" custScaleX="186276">
        <dgm:presLayoutVars>
          <dgm:bulletEnabled val="1"/>
        </dgm:presLayoutVars>
      </dgm:prSet>
      <dgm:spPr/>
    </dgm:pt>
    <dgm:pt modelId="{072862EB-1AD3-429E-A034-3304A96BB99B}" type="pres">
      <dgm:prSet presAssocID="{EE22C333-8A47-43CD-B1F3-8F3332396233}" presName="aSpace" presStyleCnt="0"/>
      <dgm:spPr/>
    </dgm:pt>
    <dgm:pt modelId="{97D3DDFC-6FA9-40BC-80BC-4E9588B9F61F}" type="pres">
      <dgm:prSet presAssocID="{65E615F0-BB4D-4512-9B5E-3DB697855F5C}" presName="compNode" presStyleCnt="0"/>
      <dgm:spPr/>
    </dgm:pt>
    <dgm:pt modelId="{4A2BCD57-830B-4F1B-B846-891A5206108C}" type="pres">
      <dgm:prSet presAssocID="{65E615F0-BB4D-4512-9B5E-3DB697855F5C}" presName="aNode" presStyleLbl="bgShp" presStyleIdx="5" presStyleCnt="7" custScaleX="183506" custLinFactNeighborX="102" custLinFactNeighborY="-577"/>
      <dgm:spPr/>
    </dgm:pt>
    <dgm:pt modelId="{5D4D6E42-65EF-4934-ABC4-B1EB3C255811}" type="pres">
      <dgm:prSet presAssocID="{65E615F0-BB4D-4512-9B5E-3DB697855F5C}" presName="textNode" presStyleLbl="bgShp" presStyleIdx="5" presStyleCnt="7"/>
      <dgm:spPr/>
    </dgm:pt>
    <dgm:pt modelId="{998A1C2A-01D9-4105-9D45-054B4A24342A}" type="pres">
      <dgm:prSet presAssocID="{65E615F0-BB4D-4512-9B5E-3DB697855F5C}" presName="compChildNode" presStyleCnt="0"/>
      <dgm:spPr/>
    </dgm:pt>
    <dgm:pt modelId="{2126E885-5906-4082-9739-F9A177BB2426}" type="pres">
      <dgm:prSet presAssocID="{65E615F0-BB4D-4512-9B5E-3DB697855F5C}" presName="theInnerList" presStyleCnt="0"/>
      <dgm:spPr/>
    </dgm:pt>
    <dgm:pt modelId="{14A0AF5A-9D13-4C12-BC7D-B7F7EA536DE7}" type="pres">
      <dgm:prSet presAssocID="{1086FE83-32BB-4CE2-8364-FC1052547BD9}" presName="childNode" presStyleLbl="node1" presStyleIdx="11" presStyleCnt="13" custScaleX="171748">
        <dgm:presLayoutVars>
          <dgm:bulletEnabled val="1"/>
        </dgm:presLayoutVars>
      </dgm:prSet>
      <dgm:spPr/>
    </dgm:pt>
    <dgm:pt modelId="{DFBDA38C-DAB5-4C47-BC2A-91191E34B329}" type="pres">
      <dgm:prSet presAssocID="{65E615F0-BB4D-4512-9B5E-3DB697855F5C}" presName="aSpace" presStyleCnt="0"/>
      <dgm:spPr/>
    </dgm:pt>
    <dgm:pt modelId="{B462CEBA-1E4D-4F6D-B9AB-F7DBDFB29454}" type="pres">
      <dgm:prSet presAssocID="{8C708ED7-CCCD-40B1-86DE-46A95D5A3DED}" presName="compNode" presStyleCnt="0"/>
      <dgm:spPr/>
    </dgm:pt>
    <dgm:pt modelId="{F2E24814-1C31-430C-99DB-EC957CE25F74}" type="pres">
      <dgm:prSet presAssocID="{8C708ED7-CCCD-40B1-86DE-46A95D5A3DED}" presName="aNode" presStyleLbl="bgShp" presStyleIdx="6" presStyleCnt="7" custScaleX="164244" custLinFactNeighborX="102" custLinFactNeighborY="-577"/>
      <dgm:spPr/>
    </dgm:pt>
    <dgm:pt modelId="{E2BB2226-242F-433D-8A05-40E71D41D838}" type="pres">
      <dgm:prSet presAssocID="{8C708ED7-CCCD-40B1-86DE-46A95D5A3DED}" presName="textNode" presStyleLbl="bgShp" presStyleIdx="6" presStyleCnt="7"/>
      <dgm:spPr/>
    </dgm:pt>
    <dgm:pt modelId="{BCB5A827-D311-4F2A-8DE2-DCD9A46A0AF6}" type="pres">
      <dgm:prSet presAssocID="{8C708ED7-CCCD-40B1-86DE-46A95D5A3DED}" presName="compChildNode" presStyleCnt="0"/>
      <dgm:spPr/>
    </dgm:pt>
    <dgm:pt modelId="{C67000C6-CEE6-40CD-AF3D-9C7960872E15}" type="pres">
      <dgm:prSet presAssocID="{8C708ED7-CCCD-40B1-86DE-46A95D5A3DED}" presName="theInnerList" presStyleCnt="0"/>
      <dgm:spPr/>
    </dgm:pt>
    <dgm:pt modelId="{F397AC3A-60BB-4B1C-8928-37B06190794F}" type="pres">
      <dgm:prSet presAssocID="{4EB49C1E-7C49-4CD7-93E8-E9332CCE6FF9}" presName="childNode" presStyleLbl="node1" presStyleIdx="12" presStyleCnt="13" custScaleX="155707">
        <dgm:presLayoutVars>
          <dgm:bulletEnabled val="1"/>
        </dgm:presLayoutVars>
      </dgm:prSet>
      <dgm:spPr/>
    </dgm:pt>
  </dgm:ptLst>
  <dgm:cxnLst>
    <dgm:cxn modelId="{1F25F706-108E-49EA-9AF4-2CB839A568C9}" type="presOf" srcId="{65E615F0-BB4D-4512-9B5E-3DB697855F5C}" destId="{5D4D6E42-65EF-4934-ABC4-B1EB3C255811}" srcOrd="1" destOrd="0" presId="urn:microsoft.com/office/officeart/2005/8/layout/lProcess2"/>
    <dgm:cxn modelId="{F8290008-DEB6-4A45-8951-7B743A0FC77F}" srcId="{5ABE5EC8-7AC2-4458-8DDA-E43C26846399}" destId="{65E615F0-BB4D-4512-9B5E-3DB697855F5C}" srcOrd="5" destOrd="0" parTransId="{ADE5B92F-EA3F-4FCF-8D38-E1D86D5A38E7}" sibTransId="{E67D960F-0E9A-4C08-8E50-42DA7A8ED7B4}"/>
    <dgm:cxn modelId="{213B1410-2DB7-4A27-AD8B-5B1C8DEFB775}" srcId="{E3CE051A-6004-463D-8250-C241F58C82D1}" destId="{D5D8E608-CB12-4313-8594-AC4CC1AA58E6}" srcOrd="2" destOrd="0" parTransId="{CA2E44BC-254E-4FB6-921A-D680E380A598}" sibTransId="{D8F3F8B3-9853-4B55-AA6B-D1AF1F9AED95}"/>
    <dgm:cxn modelId="{4322BC12-0D01-463D-A51C-C02873D3E321}" srcId="{E3CE051A-6004-463D-8250-C241F58C82D1}" destId="{6AD5D746-7107-46E0-AB3A-67B5D7E0A138}" srcOrd="6" destOrd="0" parTransId="{03B2C55A-6632-45BD-8E02-C7C92B402E53}" sibTransId="{6D1CD9BE-77C1-4AA6-89C1-F3F83510D710}"/>
    <dgm:cxn modelId="{BB073516-249E-4511-8EBD-174739505D38}" type="presOf" srcId="{6E098D66-FDBE-4889-852C-E960AC04B448}" destId="{F9AEB938-5F22-425F-B1F4-7C167BF3D510}" srcOrd="0" destOrd="0" presId="urn:microsoft.com/office/officeart/2005/8/layout/lProcess2"/>
    <dgm:cxn modelId="{17DC2818-03A3-49D1-813B-124C70C00AA8}" type="presOf" srcId="{8C708ED7-CCCD-40B1-86DE-46A95D5A3DED}" destId="{F2E24814-1C31-430C-99DB-EC957CE25F74}" srcOrd="0" destOrd="0" presId="urn:microsoft.com/office/officeart/2005/8/layout/lProcess2"/>
    <dgm:cxn modelId="{ABAC112D-4885-4201-A405-99D583A21A0B}" srcId="{5ABE5EC8-7AC2-4458-8DDA-E43C26846399}" destId="{EE22C333-8A47-43CD-B1F3-8F3332396233}" srcOrd="4" destOrd="0" parTransId="{DC238263-8624-46A2-8C59-BA80AFC93392}" sibTransId="{F2BECCC2-9672-4F49-945E-696BB5E775DE}"/>
    <dgm:cxn modelId="{F35F3A2E-4927-4614-945F-75EAAF04AC9E}" type="presOf" srcId="{14971C47-F676-4ADD-AD84-95A14454985A}" destId="{F7A155C1-1DB1-44F2-B504-CF50139E77AD}" srcOrd="0" destOrd="0" presId="urn:microsoft.com/office/officeart/2005/8/layout/lProcess2"/>
    <dgm:cxn modelId="{FDB1175B-D34E-44F9-8F7F-FD1AA21F3A77}" type="presOf" srcId="{C93209D5-EB67-4AC2-9C63-869AC917D471}" destId="{F97C7EA6-B156-4BAF-A726-802AE3122B3C}" srcOrd="1" destOrd="0" presId="urn:microsoft.com/office/officeart/2005/8/layout/lProcess2"/>
    <dgm:cxn modelId="{D1D6E95B-17DD-45A4-A9BC-BCE74AC0889F}" srcId="{5ABE5EC8-7AC2-4458-8DDA-E43C26846399}" destId="{E3CE051A-6004-463D-8250-C241F58C82D1}" srcOrd="0" destOrd="0" parTransId="{BA5827EA-D11B-4748-835B-DC8FF3EF2810}" sibTransId="{3C2A4FE5-2267-42ED-88B0-C248515E4D10}"/>
    <dgm:cxn modelId="{E3F17F5E-CF3E-4145-9CD0-0D7322821F8E}" type="presOf" srcId="{8C708ED7-CCCD-40B1-86DE-46A95D5A3DED}" destId="{E2BB2226-242F-433D-8A05-40E71D41D838}" srcOrd="1" destOrd="0" presId="urn:microsoft.com/office/officeart/2005/8/layout/lProcess2"/>
    <dgm:cxn modelId="{02889262-63BC-4B90-A17B-20E731DEBF95}" type="presOf" srcId="{5ABE5EC8-7AC2-4458-8DDA-E43C26846399}" destId="{3772C3D3-96B3-4064-B643-36BF320AA1AF}" srcOrd="0" destOrd="0" presId="urn:microsoft.com/office/officeart/2005/8/layout/lProcess2"/>
    <dgm:cxn modelId="{44DED562-13DB-42A8-B481-8FF1C423E708}" srcId="{8ABEC4D3-E7E4-4800-9F60-95ACD3CA249B}" destId="{535BA52F-FB06-4191-B2E9-67E73A1956C5}" srcOrd="0" destOrd="0" parTransId="{E54D7F30-47B0-43E4-B50F-2029EB186C9B}" sibTransId="{62EAA287-EFA4-4A19-A1F7-13BDBB778144}"/>
    <dgm:cxn modelId="{1F374346-A072-4478-9D76-F8AAED881653}" type="presOf" srcId="{4EB49C1E-7C49-4CD7-93E8-E9332CCE6FF9}" destId="{F397AC3A-60BB-4B1C-8928-37B06190794F}" srcOrd="0" destOrd="0" presId="urn:microsoft.com/office/officeart/2005/8/layout/lProcess2"/>
    <dgm:cxn modelId="{B984C768-069D-49DE-87A9-73E0EAC62832}" type="presOf" srcId="{EE22C333-8A47-43CD-B1F3-8F3332396233}" destId="{5D159226-095B-4D7A-8A5B-E76A4F3241D2}" srcOrd="1" destOrd="0" presId="urn:microsoft.com/office/officeart/2005/8/layout/lProcess2"/>
    <dgm:cxn modelId="{A0FBC269-B0CC-4D0E-B5FC-064082A609C9}" type="presOf" srcId="{14971C47-F676-4ADD-AD84-95A14454985A}" destId="{74CE5FF3-1506-44E3-86B4-C512BC6AC197}" srcOrd="1" destOrd="0" presId="urn:microsoft.com/office/officeart/2005/8/layout/lProcess2"/>
    <dgm:cxn modelId="{A362094D-8805-4BFE-A260-2C63E93CBB3F}" srcId="{5ABE5EC8-7AC2-4458-8DDA-E43C26846399}" destId="{14971C47-F676-4ADD-AD84-95A14454985A}" srcOrd="1" destOrd="0" parTransId="{BD4F1B4A-6AE0-43F9-AAC0-4A58BFFE0ABD}" sibTransId="{09346ED2-87C4-400F-AC8E-9F155049B926}"/>
    <dgm:cxn modelId="{FD669E4D-BB03-4554-9689-57FDF000A067}" srcId="{E3CE051A-6004-463D-8250-C241F58C82D1}" destId="{9E2583F5-784C-438D-94F7-7FA4CEA9DE0A}" srcOrd="3" destOrd="0" parTransId="{AD7EBFC5-E563-475E-A6B4-B9E32954A0AB}" sibTransId="{65ACAC14-D7A2-4D63-B16C-2BDFB0E17673}"/>
    <dgm:cxn modelId="{3536EF6D-E471-49D6-992B-94F59B84B603}" type="presOf" srcId="{EB14375C-2422-4366-B614-E6B1B868C97A}" destId="{059894AA-60D7-494B-821B-59615F599679}" srcOrd="0" destOrd="0" presId="urn:microsoft.com/office/officeart/2005/8/layout/lProcess2"/>
    <dgm:cxn modelId="{5F21304F-2580-4573-ACFA-8EA902927BBE}" type="presOf" srcId="{65E615F0-BB4D-4512-9B5E-3DB697855F5C}" destId="{4A2BCD57-830B-4F1B-B846-891A5206108C}" srcOrd="0" destOrd="0" presId="urn:microsoft.com/office/officeart/2005/8/layout/lProcess2"/>
    <dgm:cxn modelId="{54193C77-081D-4BFC-A645-05515F1A3B9D}" type="presOf" srcId="{8ABEC4D3-E7E4-4800-9F60-95ACD3CA249B}" destId="{CB0B9808-90FD-490A-B08C-8508FA0B7CDE}" srcOrd="1" destOrd="0" presId="urn:microsoft.com/office/officeart/2005/8/layout/lProcess2"/>
    <dgm:cxn modelId="{81D1DC77-B7E5-4E1A-86CD-4D9D35CF0601}" srcId="{EE22C333-8A47-43CD-B1F3-8F3332396233}" destId="{DCA3ED81-61D9-4B48-BE11-613FBD7AF30C}" srcOrd="0" destOrd="0" parTransId="{E7B04221-B870-4E3C-82BA-B171FEDF104E}" sibTransId="{4E865E61-F746-4230-B8AE-533FFA13A539}"/>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D310E75A-5EC9-41A6-A924-BCA1888E899F}" srcId="{65E615F0-BB4D-4512-9B5E-3DB697855F5C}" destId="{1086FE83-32BB-4CE2-8364-FC1052547BD9}" srcOrd="0" destOrd="0" parTransId="{B8259FE2-8905-4FB8-B751-F527A1855BEE}" sibTransId="{3B645647-9247-47C8-9691-CA6072587B18}"/>
    <dgm:cxn modelId="{A1A6367E-B218-4A46-8EC8-6191765E7020}" type="presOf" srcId="{8ABEC4D3-E7E4-4800-9F60-95ACD3CA249B}" destId="{0339558A-FAA7-423F-A781-F655B2A273F9}" srcOrd="0" destOrd="0" presId="urn:microsoft.com/office/officeart/2005/8/layout/lProcess2"/>
    <dgm:cxn modelId="{79B68F83-2F17-43A1-AA6C-C88C7558E75E}" srcId="{5ABE5EC8-7AC2-4458-8DDA-E43C26846399}" destId="{C93209D5-EB67-4AC2-9C63-869AC917D471}" srcOrd="2" destOrd="0" parTransId="{5BA50998-B177-4D67-B84B-3511FB77F85A}" sibTransId="{B1B278B7-896F-4F54-B3F0-7501DE7456FA}"/>
    <dgm:cxn modelId="{9B6ADC8F-A01F-4979-B07A-88F8E090E235}" type="presOf" srcId="{1086FE83-32BB-4CE2-8364-FC1052547BD9}" destId="{14A0AF5A-9D13-4C12-BC7D-B7F7EA536DE7}" srcOrd="0" destOrd="0" presId="urn:microsoft.com/office/officeart/2005/8/layout/lProcess2"/>
    <dgm:cxn modelId="{450FF48F-7C97-4C68-8435-4095E08BC1ED}" srcId="{E3CE051A-6004-463D-8250-C241F58C82D1}" destId="{EB14375C-2422-4366-B614-E6B1B868C97A}" srcOrd="1" destOrd="0" parTransId="{FBB91C75-19B1-472D-866C-F0B280523221}" sibTransId="{64BB4B20-3109-4ED8-B82D-77CF98C4AF66}"/>
    <dgm:cxn modelId="{AE7F8A92-394A-4C40-AF58-75882898D88C}" type="presOf" srcId="{D5D8E608-CB12-4313-8594-AC4CC1AA58E6}" destId="{1687BAAE-0762-44D5-AC1D-B891794937B3}" srcOrd="0" destOrd="0" presId="urn:microsoft.com/office/officeart/2005/8/layout/lProcess2"/>
    <dgm:cxn modelId="{4DD34093-7903-4961-8056-02AE1371DF08}" type="presOf" srcId="{535BA52F-FB06-4191-B2E9-67E73A1956C5}" destId="{A1E7759E-645D-4199-B247-FA74103C5A8B}" srcOrd="0" destOrd="0" presId="urn:microsoft.com/office/officeart/2005/8/layout/lProcess2"/>
    <dgm:cxn modelId="{4422C8A4-D4B0-4285-A3B4-2C1BC2BF13F3}" srcId="{14971C47-F676-4ADD-AD84-95A14454985A}" destId="{AF91B35F-5F9C-4007-83B4-717BA59F524C}" srcOrd="0" destOrd="0" parTransId="{823371E5-215F-4C41-A410-0B9C82CBD687}" sibTransId="{E26175F2-3D49-45C4-A7D4-901F8375AE44}"/>
    <dgm:cxn modelId="{BD6A57B0-DDF8-4229-BAFB-745D52FA0F39}" type="presOf" srcId="{AF91B35F-5F9C-4007-83B4-717BA59F524C}" destId="{FC85B858-C391-48DD-AE95-12A209D5BD15}" srcOrd="0" destOrd="0" presId="urn:microsoft.com/office/officeart/2005/8/layout/lProcess2"/>
    <dgm:cxn modelId="{33FBCDB6-C035-40AA-A55C-5DA9659E4F1F}" srcId="{5ABE5EC8-7AC2-4458-8DDA-E43C26846399}" destId="{8C708ED7-CCCD-40B1-86DE-46A95D5A3DED}" srcOrd="6" destOrd="0" parTransId="{9B031854-61F5-49CB-A4A6-DD3904882D8B}" sibTransId="{9FCCBA57-C43D-4653-A4EF-F616EBB7C231}"/>
    <dgm:cxn modelId="{29E74AB8-3DEF-4CE2-8447-24856A97F5F2}" type="presOf" srcId="{DCA3ED81-61D9-4B48-BE11-613FBD7AF30C}" destId="{4E9F88A9-156A-47DF-8006-E75B04149944}" srcOrd="0" destOrd="0" presId="urn:microsoft.com/office/officeart/2005/8/layout/lProcess2"/>
    <dgm:cxn modelId="{6F6BCBBA-256F-4011-96D5-6D995915AAE0}" type="presOf" srcId="{EE22C333-8A47-43CD-B1F3-8F3332396233}" destId="{C0B15BEB-5003-48B3-B0B6-6E627548EA41}" srcOrd="0" destOrd="0" presId="urn:microsoft.com/office/officeart/2005/8/layout/lProcess2"/>
    <dgm:cxn modelId="{D12DECC0-2D2C-4FAF-AA15-602E2331D296}" type="presOf" srcId="{6AD5D746-7107-46E0-AB3A-67B5D7E0A138}" destId="{FECAA2AA-2124-4357-B40E-BF3D8690B380}" srcOrd="0" destOrd="0" presId="urn:microsoft.com/office/officeart/2005/8/layout/lProcess2"/>
    <dgm:cxn modelId="{F1F62BC4-0E98-4E4C-909D-367B17D891B0}" type="presOf" srcId="{C93209D5-EB67-4AC2-9C63-869AC917D471}" destId="{1DA408FB-95AF-4B40-940C-A5C0B31024F5}" srcOrd="0" destOrd="0" presId="urn:microsoft.com/office/officeart/2005/8/layout/lProcess2"/>
    <dgm:cxn modelId="{5DF672CE-FDA4-473F-B637-F4C4B540CF0B}" srcId="{E3CE051A-6004-463D-8250-C241F58C82D1}" destId="{6E098D66-FDBE-4889-852C-E960AC04B448}" srcOrd="4" destOrd="0" parTransId="{A5C4F888-A147-4DDC-A09B-3ED5FCBFE5AE}" sibTransId="{F2E1D5A0-D977-4243-9EF6-BC73BAE4C395}"/>
    <dgm:cxn modelId="{6128BDD4-FA66-45A6-A228-E9F36DED3378}" srcId="{5ABE5EC8-7AC2-4458-8DDA-E43C26846399}" destId="{8ABEC4D3-E7E4-4800-9F60-95ACD3CA249B}" srcOrd="3" destOrd="0" parTransId="{6775DD3C-EEC0-4A42-B3FD-8003E8495C59}" sibTransId="{BFC5D591-90AC-48AF-875C-93E6320FB3F4}"/>
    <dgm:cxn modelId="{E28A4DD9-FE8A-4349-B5B1-42528EF0D6AA}" type="presOf" srcId="{E3CE051A-6004-463D-8250-C241F58C82D1}" destId="{580C19CB-0810-4009-83AF-1605C9B60665}" srcOrd="0" destOrd="0" presId="urn:microsoft.com/office/officeart/2005/8/layout/lProcess2"/>
    <dgm:cxn modelId="{6CBFD5D9-B07F-46BB-8826-97C248E1EDCF}" type="presOf" srcId="{E079C9D2-10BC-42E0-80AD-5D01A6DCE8A0}" destId="{CFE72129-4BD0-419C-8609-FEC0B0AA6E05}" srcOrd="0" destOrd="0" presId="urn:microsoft.com/office/officeart/2005/8/layout/lProcess2"/>
    <dgm:cxn modelId="{C1C7F8DA-6BE9-4A73-94B4-5032B0959B64}" srcId="{8C708ED7-CCCD-40B1-86DE-46A95D5A3DED}" destId="{4EB49C1E-7C49-4CD7-93E8-E9332CCE6FF9}" srcOrd="0" destOrd="0" parTransId="{96A3F329-5977-4AAC-A766-0E2AC3056798}" sibTransId="{6277406F-ABA2-41B3-BF7E-B7C119559A44}"/>
    <dgm:cxn modelId="{129644E6-39CE-4C6A-A8EC-F887BF9F444F}" srcId="{E3CE051A-6004-463D-8250-C241F58C82D1}" destId="{E079C9D2-10BC-42E0-80AD-5D01A6DCE8A0}" srcOrd="5" destOrd="0" parTransId="{527CB250-BE3E-4265-9BCF-97023074DB8C}" sibTransId="{DA1A4EB6-40D6-4B0D-864B-F884A9783E86}"/>
    <dgm:cxn modelId="{FB113AEB-39ED-46B7-94AF-54C6FF6DCECF}" srcId="{C93209D5-EB67-4AC2-9C63-869AC917D471}" destId="{74C7AD3A-8CA8-4DCE-9FCB-CC9718AC485B}" srcOrd="0" destOrd="0" parTransId="{7DA5C187-CD8E-4BE3-8F12-9385F9070871}" sibTransId="{7918F682-0AE7-4C12-ACA8-EB3BB919C8B8}"/>
    <dgm:cxn modelId="{BF2B7DF3-DF96-4C60-A409-54B1A95202D8}" type="presOf" srcId="{E3CE051A-6004-463D-8250-C241F58C82D1}" destId="{5CDE0AF4-5B49-48BC-85D7-61A2607D77AD}" srcOrd="1" destOrd="0" presId="urn:microsoft.com/office/officeart/2005/8/layout/lProcess2"/>
    <dgm:cxn modelId="{60E43DFA-A68A-4C4B-ABBF-ABFA4222A7C4}" type="presOf" srcId="{9E2583F5-784C-438D-94F7-7FA4CEA9DE0A}" destId="{152BC7F7-3C12-44AF-965E-E5A681DBD8B5}" srcOrd="0" destOrd="0" presId="urn:microsoft.com/office/officeart/2005/8/layout/lProcess2"/>
    <dgm:cxn modelId="{D74E79FD-EE55-4F69-950B-F927DA3D1F10}" type="presOf" srcId="{74C7AD3A-8CA8-4DCE-9FCB-CC9718AC485B}" destId="{1E27C275-8038-4161-93A9-C59DC6C9AD7D}" srcOrd="0" destOrd="0" presId="urn:microsoft.com/office/officeart/2005/8/layout/lProcess2"/>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06C29A62-6B3A-4A45-AAA7-D6267B8C58A1}" type="presParOf" srcId="{B436100D-7E6A-471C-9591-DF4C8DF2DF7A}" destId="{690C3C5D-1D85-46FE-A36D-82B5AE71EC2E}" srcOrd="1" destOrd="0" presId="urn:microsoft.com/office/officeart/2005/8/layout/lProcess2"/>
    <dgm:cxn modelId="{EE213949-D5B4-4118-959F-B6113D8AB9DF}" type="presParOf" srcId="{B436100D-7E6A-471C-9591-DF4C8DF2DF7A}" destId="{059894AA-60D7-494B-821B-59615F599679}" srcOrd="2" destOrd="0" presId="urn:microsoft.com/office/officeart/2005/8/layout/lProcess2"/>
    <dgm:cxn modelId="{2B4531D6-5686-44CC-855C-681066D9C5B5}" type="presParOf" srcId="{B436100D-7E6A-471C-9591-DF4C8DF2DF7A}" destId="{1B546FF3-C2EE-4ADD-9EC5-9E171E600A4C}" srcOrd="3" destOrd="0" presId="urn:microsoft.com/office/officeart/2005/8/layout/lProcess2"/>
    <dgm:cxn modelId="{6CE19F77-2F57-451A-860A-D9AB2CA570B0}" type="presParOf" srcId="{B436100D-7E6A-471C-9591-DF4C8DF2DF7A}" destId="{1687BAAE-0762-44D5-AC1D-B891794937B3}" srcOrd="4" destOrd="0" presId="urn:microsoft.com/office/officeart/2005/8/layout/lProcess2"/>
    <dgm:cxn modelId="{C305218D-5C9D-4781-A565-3C6C72888A44}" type="presParOf" srcId="{B436100D-7E6A-471C-9591-DF4C8DF2DF7A}" destId="{AC5A3DE2-D821-445A-A4C8-35A8E3BFB13B}" srcOrd="5" destOrd="0" presId="urn:microsoft.com/office/officeart/2005/8/layout/lProcess2"/>
    <dgm:cxn modelId="{D7DD9A4B-4BF1-4CE7-90A3-631A6DB8DC49}" type="presParOf" srcId="{B436100D-7E6A-471C-9591-DF4C8DF2DF7A}" destId="{152BC7F7-3C12-44AF-965E-E5A681DBD8B5}" srcOrd="6" destOrd="0" presId="urn:microsoft.com/office/officeart/2005/8/layout/lProcess2"/>
    <dgm:cxn modelId="{6A86157C-6B5C-4064-B4C4-DBF98DF0CAB2}" type="presParOf" srcId="{B436100D-7E6A-471C-9591-DF4C8DF2DF7A}" destId="{385910C5-B603-453C-9878-F790ADD0FC83}" srcOrd="7" destOrd="0" presId="urn:microsoft.com/office/officeart/2005/8/layout/lProcess2"/>
    <dgm:cxn modelId="{9432B733-0A27-41CF-BDA5-5B142B8AFBCD}" type="presParOf" srcId="{B436100D-7E6A-471C-9591-DF4C8DF2DF7A}" destId="{F9AEB938-5F22-425F-B1F4-7C167BF3D510}" srcOrd="8" destOrd="0" presId="urn:microsoft.com/office/officeart/2005/8/layout/lProcess2"/>
    <dgm:cxn modelId="{A0468168-F5AE-4028-B3B0-8D9F39AAF20C}" type="presParOf" srcId="{B436100D-7E6A-471C-9591-DF4C8DF2DF7A}" destId="{BCBF0F60-0946-4533-980C-D858FF6A76D7}" srcOrd="9" destOrd="0" presId="urn:microsoft.com/office/officeart/2005/8/layout/lProcess2"/>
    <dgm:cxn modelId="{7CC6D4FC-9BAE-4360-A1CB-FBAAAB951789}" type="presParOf" srcId="{B436100D-7E6A-471C-9591-DF4C8DF2DF7A}" destId="{CFE72129-4BD0-419C-8609-FEC0B0AA6E05}" srcOrd="10" destOrd="0" presId="urn:microsoft.com/office/officeart/2005/8/layout/lProcess2"/>
    <dgm:cxn modelId="{41694462-E789-4FBA-8C29-EEECD8A61D52}" type="presParOf" srcId="{B436100D-7E6A-471C-9591-DF4C8DF2DF7A}" destId="{4DF34D37-93A1-4CEE-AD66-45224A17859A}" srcOrd="11" destOrd="0" presId="urn:microsoft.com/office/officeart/2005/8/layout/lProcess2"/>
    <dgm:cxn modelId="{1DBB65B8-5858-4340-B889-15AC62590EFC}" type="presParOf" srcId="{B436100D-7E6A-471C-9591-DF4C8DF2DF7A}" destId="{FECAA2AA-2124-4357-B40E-BF3D8690B380}" srcOrd="12"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F756A916-9144-4EC1-BEA1-AB863BE9C8F2}" type="presParOf" srcId="{3772C3D3-96B3-4064-B643-36BF320AA1AF}" destId="{C0B0751B-4E0A-4F4F-9540-C71BA0164FB0}" srcOrd="2" destOrd="0" presId="urn:microsoft.com/office/officeart/2005/8/layout/lProcess2"/>
    <dgm:cxn modelId="{FCA4AFF1-07B9-4F03-BFD6-0684AFB71E65}" type="presParOf" srcId="{C0B0751B-4E0A-4F4F-9540-C71BA0164FB0}" destId="{F7A155C1-1DB1-44F2-B504-CF50139E77AD}" srcOrd="0" destOrd="0" presId="urn:microsoft.com/office/officeart/2005/8/layout/lProcess2"/>
    <dgm:cxn modelId="{1F4AF4CB-44C0-4F2D-9AC0-D93A78E69C40}" type="presParOf" srcId="{C0B0751B-4E0A-4F4F-9540-C71BA0164FB0}" destId="{74CE5FF3-1506-44E3-86B4-C512BC6AC197}" srcOrd="1" destOrd="0" presId="urn:microsoft.com/office/officeart/2005/8/layout/lProcess2"/>
    <dgm:cxn modelId="{E6AB21A5-9003-4930-B35E-86BDFDA54187}" type="presParOf" srcId="{C0B0751B-4E0A-4F4F-9540-C71BA0164FB0}" destId="{740744F6-D1E0-48DE-9A78-90AE6A065840}" srcOrd="2" destOrd="0" presId="urn:microsoft.com/office/officeart/2005/8/layout/lProcess2"/>
    <dgm:cxn modelId="{36651E1A-71F3-440A-8D9C-D9F6F885AF64}" type="presParOf" srcId="{740744F6-D1E0-48DE-9A78-90AE6A065840}" destId="{69AEFF1F-D40B-45B8-AD97-7A425925AD22}" srcOrd="0" destOrd="0" presId="urn:microsoft.com/office/officeart/2005/8/layout/lProcess2"/>
    <dgm:cxn modelId="{DF376076-926C-4EC5-AC5D-B8CE5EE5C569}" type="presParOf" srcId="{69AEFF1F-D40B-45B8-AD97-7A425925AD22}" destId="{FC85B858-C391-48DD-AE95-12A209D5BD15}" srcOrd="0" destOrd="0" presId="urn:microsoft.com/office/officeart/2005/8/layout/lProcess2"/>
    <dgm:cxn modelId="{E5732B51-84BB-48A1-B5B6-5DAD45E8E94A}" type="presParOf" srcId="{3772C3D3-96B3-4064-B643-36BF320AA1AF}" destId="{FDC4BF68-637E-4442-9529-FF3740B49042}" srcOrd="3" destOrd="0" presId="urn:microsoft.com/office/officeart/2005/8/layout/lProcess2"/>
    <dgm:cxn modelId="{FE0E0A6D-935F-40B6-9DE7-CA9D9ECF6E9C}" type="presParOf" srcId="{3772C3D3-96B3-4064-B643-36BF320AA1AF}" destId="{03F0418A-15A6-44FD-92FC-460B67F1A9B5}" srcOrd="4" destOrd="0" presId="urn:microsoft.com/office/officeart/2005/8/layout/lProcess2"/>
    <dgm:cxn modelId="{F161718A-23AA-43FE-B6C8-DB03DE7DD023}" type="presParOf" srcId="{03F0418A-15A6-44FD-92FC-460B67F1A9B5}" destId="{1DA408FB-95AF-4B40-940C-A5C0B31024F5}" srcOrd="0" destOrd="0" presId="urn:microsoft.com/office/officeart/2005/8/layout/lProcess2"/>
    <dgm:cxn modelId="{A12D0454-E7A6-47E7-BA16-39616595580E}" type="presParOf" srcId="{03F0418A-15A6-44FD-92FC-460B67F1A9B5}" destId="{F97C7EA6-B156-4BAF-A726-802AE3122B3C}" srcOrd="1" destOrd="0" presId="urn:microsoft.com/office/officeart/2005/8/layout/lProcess2"/>
    <dgm:cxn modelId="{951D5240-5266-4146-A724-241D623090B1}" type="presParOf" srcId="{03F0418A-15A6-44FD-92FC-460B67F1A9B5}" destId="{73D2A4C1-FD8A-49BA-8525-8D177B097D77}" srcOrd="2" destOrd="0" presId="urn:microsoft.com/office/officeart/2005/8/layout/lProcess2"/>
    <dgm:cxn modelId="{DE3CBF62-033B-46AC-95ED-1A4FC4789F6E}" type="presParOf" srcId="{73D2A4C1-FD8A-49BA-8525-8D177B097D77}" destId="{F42705DC-726F-4A9C-879C-1E1109277DD3}" srcOrd="0" destOrd="0" presId="urn:microsoft.com/office/officeart/2005/8/layout/lProcess2"/>
    <dgm:cxn modelId="{8859C47B-703E-459A-A2D0-404CDF027C57}" type="presParOf" srcId="{F42705DC-726F-4A9C-879C-1E1109277DD3}" destId="{1E27C275-8038-4161-93A9-C59DC6C9AD7D}" srcOrd="0" destOrd="0" presId="urn:microsoft.com/office/officeart/2005/8/layout/lProcess2"/>
    <dgm:cxn modelId="{89A8FE33-82C7-4002-B1A1-2A81B55282B0}" type="presParOf" srcId="{3772C3D3-96B3-4064-B643-36BF320AA1AF}" destId="{729BD58C-7BCD-44B8-ABD3-5AB6469DF1C5}" srcOrd="5" destOrd="0" presId="urn:microsoft.com/office/officeart/2005/8/layout/lProcess2"/>
    <dgm:cxn modelId="{37238866-4AE4-4704-8788-41ADB116B127}" type="presParOf" srcId="{3772C3D3-96B3-4064-B643-36BF320AA1AF}" destId="{C54CDC16-C15A-445F-AB13-33827C65A457}" srcOrd="6" destOrd="0" presId="urn:microsoft.com/office/officeart/2005/8/layout/lProcess2"/>
    <dgm:cxn modelId="{2854977B-F72E-49CC-B5E5-650A0CBE9EE6}" type="presParOf" srcId="{C54CDC16-C15A-445F-AB13-33827C65A457}" destId="{0339558A-FAA7-423F-A781-F655B2A273F9}" srcOrd="0" destOrd="0" presId="urn:microsoft.com/office/officeart/2005/8/layout/lProcess2"/>
    <dgm:cxn modelId="{04920766-0518-4765-9A1C-F2C783AFFBFB}" type="presParOf" srcId="{C54CDC16-C15A-445F-AB13-33827C65A457}" destId="{CB0B9808-90FD-490A-B08C-8508FA0B7CDE}" srcOrd="1" destOrd="0" presId="urn:microsoft.com/office/officeart/2005/8/layout/lProcess2"/>
    <dgm:cxn modelId="{78E46A72-30D7-4107-912F-7B9670767D58}" type="presParOf" srcId="{C54CDC16-C15A-445F-AB13-33827C65A457}" destId="{08E8370B-8F87-4A13-AC77-74EB8091F0E7}" srcOrd="2" destOrd="0" presId="urn:microsoft.com/office/officeart/2005/8/layout/lProcess2"/>
    <dgm:cxn modelId="{753F5A05-224B-439A-9B3F-7934B3C3C3EE}" type="presParOf" srcId="{08E8370B-8F87-4A13-AC77-74EB8091F0E7}" destId="{1BCBEC3E-0822-4877-AEEA-BD95FFA5E737}" srcOrd="0" destOrd="0" presId="urn:microsoft.com/office/officeart/2005/8/layout/lProcess2"/>
    <dgm:cxn modelId="{2413CA33-0DDE-487E-873B-6D073255F909}" type="presParOf" srcId="{1BCBEC3E-0822-4877-AEEA-BD95FFA5E737}" destId="{A1E7759E-645D-4199-B247-FA74103C5A8B}" srcOrd="0" destOrd="0" presId="urn:microsoft.com/office/officeart/2005/8/layout/lProcess2"/>
    <dgm:cxn modelId="{034D7447-A704-40D8-8BDF-0A5C4C6C3987}" type="presParOf" srcId="{3772C3D3-96B3-4064-B643-36BF320AA1AF}" destId="{219C8E8F-2C40-49CC-BB6E-C95226B11456}" srcOrd="7" destOrd="0" presId="urn:microsoft.com/office/officeart/2005/8/layout/lProcess2"/>
    <dgm:cxn modelId="{EE41E4A0-E805-453B-A255-8BF188BB41AB}" type="presParOf" srcId="{3772C3D3-96B3-4064-B643-36BF320AA1AF}" destId="{BF6E29EB-F188-4E8B-9F50-D30D2198BC80}" srcOrd="8" destOrd="0" presId="urn:microsoft.com/office/officeart/2005/8/layout/lProcess2"/>
    <dgm:cxn modelId="{AE3C9706-D80F-448E-9794-B11DE00DE97C}" type="presParOf" srcId="{BF6E29EB-F188-4E8B-9F50-D30D2198BC80}" destId="{C0B15BEB-5003-48B3-B0B6-6E627548EA41}" srcOrd="0" destOrd="0" presId="urn:microsoft.com/office/officeart/2005/8/layout/lProcess2"/>
    <dgm:cxn modelId="{3E4A0514-C9D0-40B6-B23E-7BC24819C265}" type="presParOf" srcId="{BF6E29EB-F188-4E8B-9F50-D30D2198BC80}" destId="{5D159226-095B-4D7A-8A5B-E76A4F3241D2}" srcOrd="1" destOrd="0" presId="urn:microsoft.com/office/officeart/2005/8/layout/lProcess2"/>
    <dgm:cxn modelId="{650BC716-A4CB-4DC9-ADE3-75E187699C63}" type="presParOf" srcId="{BF6E29EB-F188-4E8B-9F50-D30D2198BC80}" destId="{E46C5BCC-0C26-4C36-B040-B9B2D9039A57}" srcOrd="2" destOrd="0" presId="urn:microsoft.com/office/officeart/2005/8/layout/lProcess2"/>
    <dgm:cxn modelId="{D9751EE7-AEF7-4487-AA3C-CF177309F988}" type="presParOf" srcId="{E46C5BCC-0C26-4C36-B040-B9B2D9039A57}" destId="{6C9EB17A-F87B-4BE4-9276-48A3BE34EE49}" srcOrd="0" destOrd="0" presId="urn:microsoft.com/office/officeart/2005/8/layout/lProcess2"/>
    <dgm:cxn modelId="{46C28AF8-D9A8-487E-BD66-8C14112D1843}" type="presParOf" srcId="{6C9EB17A-F87B-4BE4-9276-48A3BE34EE49}" destId="{4E9F88A9-156A-47DF-8006-E75B04149944}" srcOrd="0" destOrd="0" presId="urn:microsoft.com/office/officeart/2005/8/layout/lProcess2"/>
    <dgm:cxn modelId="{C3D5F938-3DF6-4C99-B995-93EBBCD4BA75}" type="presParOf" srcId="{3772C3D3-96B3-4064-B643-36BF320AA1AF}" destId="{072862EB-1AD3-429E-A034-3304A96BB99B}" srcOrd="9" destOrd="0" presId="urn:microsoft.com/office/officeart/2005/8/layout/lProcess2"/>
    <dgm:cxn modelId="{29650719-0CD4-4012-ACBD-185E38DF3585}" type="presParOf" srcId="{3772C3D3-96B3-4064-B643-36BF320AA1AF}" destId="{97D3DDFC-6FA9-40BC-80BC-4E9588B9F61F}" srcOrd="10" destOrd="0" presId="urn:microsoft.com/office/officeart/2005/8/layout/lProcess2"/>
    <dgm:cxn modelId="{6DD920A0-74C4-41D9-A4BB-B40808ABEB01}" type="presParOf" srcId="{97D3DDFC-6FA9-40BC-80BC-4E9588B9F61F}" destId="{4A2BCD57-830B-4F1B-B846-891A5206108C}" srcOrd="0" destOrd="0" presId="urn:microsoft.com/office/officeart/2005/8/layout/lProcess2"/>
    <dgm:cxn modelId="{02B80FF8-2F8C-4C88-A591-C95BA0FF69BF}" type="presParOf" srcId="{97D3DDFC-6FA9-40BC-80BC-4E9588B9F61F}" destId="{5D4D6E42-65EF-4934-ABC4-B1EB3C255811}" srcOrd="1" destOrd="0" presId="urn:microsoft.com/office/officeart/2005/8/layout/lProcess2"/>
    <dgm:cxn modelId="{E69B9ABB-ACB6-4391-900F-B7AFCDBB56B5}" type="presParOf" srcId="{97D3DDFC-6FA9-40BC-80BC-4E9588B9F61F}" destId="{998A1C2A-01D9-4105-9D45-054B4A24342A}" srcOrd="2" destOrd="0" presId="urn:microsoft.com/office/officeart/2005/8/layout/lProcess2"/>
    <dgm:cxn modelId="{41301A77-1D72-4478-8828-2E3856F7B261}" type="presParOf" srcId="{998A1C2A-01D9-4105-9D45-054B4A24342A}" destId="{2126E885-5906-4082-9739-F9A177BB2426}" srcOrd="0" destOrd="0" presId="urn:microsoft.com/office/officeart/2005/8/layout/lProcess2"/>
    <dgm:cxn modelId="{08A35A80-DBC7-4AC3-91BD-56849129D18D}" type="presParOf" srcId="{2126E885-5906-4082-9739-F9A177BB2426}" destId="{14A0AF5A-9D13-4C12-BC7D-B7F7EA536DE7}" srcOrd="0" destOrd="0" presId="urn:microsoft.com/office/officeart/2005/8/layout/lProcess2"/>
    <dgm:cxn modelId="{A6D9143B-C587-45D4-8162-AC5C7A7025A9}" type="presParOf" srcId="{3772C3D3-96B3-4064-B643-36BF320AA1AF}" destId="{DFBDA38C-DAB5-4C47-BC2A-91191E34B329}" srcOrd="11" destOrd="0" presId="urn:microsoft.com/office/officeart/2005/8/layout/lProcess2"/>
    <dgm:cxn modelId="{DA07B799-0FD9-4881-9AA3-140977E0A99C}" type="presParOf" srcId="{3772C3D3-96B3-4064-B643-36BF320AA1AF}" destId="{B462CEBA-1E4D-4F6D-B9AB-F7DBDFB29454}" srcOrd="12" destOrd="0" presId="urn:microsoft.com/office/officeart/2005/8/layout/lProcess2"/>
    <dgm:cxn modelId="{B5B06896-9582-440F-B13B-FEB976867756}" type="presParOf" srcId="{B462CEBA-1E4D-4F6D-B9AB-F7DBDFB29454}" destId="{F2E24814-1C31-430C-99DB-EC957CE25F74}" srcOrd="0" destOrd="0" presId="urn:microsoft.com/office/officeart/2005/8/layout/lProcess2"/>
    <dgm:cxn modelId="{9F69701A-09E1-4D07-94C2-33B177BB3F6E}" type="presParOf" srcId="{B462CEBA-1E4D-4F6D-B9AB-F7DBDFB29454}" destId="{E2BB2226-242F-433D-8A05-40E71D41D838}" srcOrd="1" destOrd="0" presId="urn:microsoft.com/office/officeart/2005/8/layout/lProcess2"/>
    <dgm:cxn modelId="{67D83D5D-8B35-4C0A-8249-7C7E6ABCA6BF}" type="presParOf" srcId="{B462CEBA-1E4D-4F6D-B9AB-F7DBDFB29454}" destId="{BCB5A827-D311-4F2A-8DE2-DCD9A46A0AF6}" srcOrd="2" destOrd="0" presId="urn:microsoft.com/office/officeart/2005/8/layout/lProcess2"/>
    <dgm:cxn modelId="{F2183A35-40D0-4422-9B7D-DCE1B465DFEC}" type="presParOf" srcId="{BCB5A827-D311-4F2A-8DE2-DCD9A46A0AF6}" destId="{C67000C6-CEE6-40CD-AF3D-9C7960872E15}" srcOrd="0" destOrd="0" presId="urn:microsoft.com/office/officeart/2005/8/layout/lProcess2"/>
    <dgm:cxn modelId="{335D100F-1802-4EB4-A512-6FF410667362}" type="presParOf" srcId="{C67000C6-CEE6-40CD-AF3D-9C7960872E15}" destId="{F397AC3A-60BB-4B1C-8928-37B06190794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User login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6E098D66-FDBE-4889-852C-E960AC04B448}">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gm:t>
    </dgm:pt>
    <dgm:pt modelId="{A5C4F888-A147-4DDC-A09B-3ED5FCBFE5AE}" type="parTrans" cxnId="{5DF672CE-FDA4-473F-B637-F4C4B540CF0B}">
      <dgm:prSet/>
      <dgm:spPr/>
      <dgm:t>
        <a:bodyPr/>
        <a:lstStyle/>
        <a:p>
          <a:endParaRPr lang="en-CA"/>
        </a:p>
      </dgm:t>
    </dgm:pt>
    <dgm:pt modelId="{F2E1D5A0-D977-4243-9EF6-BC73BAE4C395}" type="sibTrans" cxnId="{5DF672CE-FDA4-473F-B637-F4C4B540CF0B}">
      <dgm:prSet/>
      <dgm:spPr/>
      <dgm:t>
        <a:bodyPr/>
        <a:lstStyle/>
        <a:p>
          <a:endParaRPr lang="en-CA"/>
        </a:p>
      </dgm:t>
    </dgm:pt>
    <dgm:pt modelId="{D5D8E608-CB12-4313-8594-AC4CC1AA58E6}">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gm:t>
    </dgm:pt>
    <dgm:pt modelId="{CA2E44BC-254E-4FB6-921A-D680E380A598}" type="parTrans" cxnId="{213B1410-2DB7-4A27-AD8B-5B1C8DEFB775}">
      <dgm:prSet/>
      <dgm:spPr/>
      <dgm:t>
        <a:bodyPr/>
        <a:lstStyle/>
        <a:p>
          <a:endParaRPr lang="en-CA"/>
        </a:p>
      </dgm:t>
    </dgm:pt>
    <dgm:pt modelId="{D8F3F8B3-9853-4B55-AA6B-D1AF1F9AED95}" type="sibTrans" cxnId="{213B1410-2DB7-4A27-AD8B-5B1C8DEFB775}">
      <dgm:prSet/>
      <dgm:spPr/>
      <dgm:t>
        <a:bodyPr/>
        <a:lstStyle/>
        <a:p>
          <a:endParaRPr lang="en-CA"/>
        </a:p>
      </dgm:t>
    </dgm:pt>
    <dgm:pt modelId="{9E2583F5-784C-438D-94F7-7FA4CEA9DE0A}">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gm:t>
    </dgm:pt>
    <dgm:pt modelId="{AD7EBFC5-E563-475E-A6B4-B9E32954A0AB}" type="parTrans" cxnId="{FD669E4D-BB03-4554-9689-57FDF000A067}">
      <dgm:prSet/>
      <dgm:spPr/>
      <dgm:t>
        <a:bodyPr/>
        <a:lstStyle/>
        <a:p>
          <a:endParaRPr lang="en-CA"/>
        </a:p>
      </dgm:t>
    </dgm:pt>
    <dgm:pt modelId="{65ACAC14-D7A2-4D63-B16C-2BDFB0E17673}" type="sibTrans" cxnId="{FD669E4D-BB03-4554-9689-57FDF000A067}">
      <dgm:prSet/>
      <dgm:spPr/>
      <dgm:t>
        <a:bodyPr/>
        <a:lstStyle/>
        <a:p>
          <a:endParaRPr lang="en-CA"/>
        </a:p>
      </dgm:t>
    </dgm:pt>
    <dgm:pt modelId="{E079C9D2-10BC-42E0-80AD-5D01A6DCE8A0}">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Administration</a:t>
          </a:r>
        </a:p>
      </dgm:t>
    </dgm:pt>
    <dgm:pt modelId="{527CB250-BE3E-4265-9BCF-97023074DB8C}" type="parTrans" cxnId="{129644E6-39CE-4C6A-A8EC-F887BF9F444F}">
      <dgm:prSet/>
      <dgm:spPr/>
      <dgm:t>
        <a:bodyPr/>
        <a:lstStyle/>
        <a:p>
          <a:endParaRPr lang="en-CA"/>
        </a:p>
      </dgm:t>
    </dgm:pt>
    <dgm:pt modelId="{DA1A4EB6-40D6-4B0D-864B-F884A9783E86}" type="sibTrans" cxnId="{129644E6-39CE-4C6A-A8EC-F887BF9F444F}">
      <dgm:prSet/>
      <dgm:spPr/>
      <dgm:t>
        <a:bodyPr/>
        <a:lstStyle/>
        <a:p>
          <a:endParaRPr lang="en-CA"/>
        </a:p>
      </dgm:t>
    </dgm:pt>
    <dgm:pt modelId="{9E0E5FF7-CF96-41E5-A144-C6766FE1AFB5}">
      <dgm:prSet phldrT="[Texto]" custT="1"/>
      <dgm:spPr/>
      <dgm:t>
        <a:bodyPr/>
        <a:lstStyle/>
        <a:p>
          <a:r>
            <a:rPr lang="en-CA" sz="2400" b="1" noProof="0" dirty="0">
              <a:solidFill>
                <a:schemeClr val="tx1"/>
              </a:solidFill>
            </a:rPr>
            <a:t>Functional 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dgm:spPr/>
      <dgm:t>
        <a:bodyPr/>
        <a:lstStyle/>
        <a:p>
          <a:r>
            <a:rPr lang="en-CA" noProof="0" dirty="0"/>
            <a:t>This section considered cases like Positive and negative user login / user logout / Change Password</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0B181CB7-1B85-4FD3-ABB9-8208A8578D4F}">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a:buNone/>
          </a:pPr>
          <a:r>
            <a:rPr lang="en-CA" noProof="0" dirty="0">
              <a:solidFill>
                <a:prstClr val="white"/>
              </a:solidFill>
              <a:latin typeface="Arial"/>
              <a:ea typeface="Arial Unicode MS"/>
              <a:cs typeface="+mn-cs"/>
            </a:rPr>
            <a:t>This part take account Positive and negative login and logout routes section and pickup point section  </a:t>
          </a:r>
        </a:p>
      </dgm:t>
    </dgm:pt>
    <dgm:pt modelId="{199B707D-2113-4769-8297-5055C7E52F10}" type="parTrans" cxnId="{3C4A64D9-4A9A-49A2-AC7E-90575D5F61FF}">
      <dgm:prSet/>
      <dgm:spPr/>
      <dgm:t>
        <a:bodyPr/>
        <a:lstStyle/>
        <a:p>
          <a:endParaRPr lang="en-CA"/>
        </a:p>
      </dgm:t>
    </dgm:pt>
    <dgm:pt modelId="{AF7B2386-3AC8-42BD-B943-2B1FC4B53633}" type="sibTrans" cxnId="{3C4A64D9-4A9A-49A2-AC7E-90575D5F61FF}">
      <dgm:prSet/>
      <dgm:spPr/>
      <dgm:t>
        <a:bodyPr/>
        <a:lstStyle/>
        <a:p>
          <a:endParaRPr lang="en-CA"/>
        </a:p>
      </dgm:t>
    </dgm:pt>
    <dgm:pt modelId="{C9664368-FA76-488A-850C-65B63F9A5C18}">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testing case include positive , negative and exception in the case to access in the travel menu</a:t>
          </a:r>
        </a:p>
      </dgm:t>
    </dgm:pt>
    <dgm:pt modelId="{8BCC0B10-91B0-41B0-9624-F4ADC5D43FAC}" type="parTrans" cxnId="{51592CFF-A980-4C9C-BB68-DEF80CB81368}">
      <dgm:prSet/>
      <dgm:spPr/>
      <dgm:t>
        <a:bodyPr/>
        <a:lstStyle/>
        <a:p>
          <a:endParaRPr lang="en-CA"/>
        </a:p>
      </dgm:t>
    </dgm:pt>
    <dgm:pt modelId="{854EC63D-3CB3-4C04-8CF2-0980BAF1C389}" type="sibTrans" cxnId="{51592CFF-A980-4C9C-BB68-DEF80CB81368}">
      <dgm:prSet/>
      <dgm:spPr/>
      <dgm:t>
        <a:bodyPr/>
        <a:lstStyle/>
        <a:p>
          <a:endParaRPr lang="en-CA"/>
        </a:p>
      </dgm:t>
    </dgm:pt>
    <dgm:pt modelId="{BFB48046-8B5C-4159-9FC9-99909640B952}">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part take account Positive and negative login and logout routes section of book tickets </a:t>
          </a:r>
        </a:p>
      </dgm:t>
    </dgm:pt>
    <dgm:pt modelId="{F653C4B8-F450-41BB-8EA0-6AF42100EF58}" type="parTrans" cxnId="{D609F25A-4DFB-4BC9-B2C1-58137DA7D058}">
      <dgm:prSet/>
      <dgm:spPr/>
      <dgm:t>
        <a:bodyPr/>
        <a:lstStyle/>
        <a:p>
          <a:endParaRPr lang="en-CA"/>
        </a:p>
      </dgm:t>
    </dgm:pt>
    <dgm:pt modelId="{16F10F58-0980-4EAF-8859-1BA21684A144}" type="sibTrans" cxnId="{D609F25A-4DFB-4BC9-B2C1-58137DA7D058}">
      <dgm:prSet/>
      <dgm:spPr/>
      <dgm:t>
        <a:bodyPr/>
        <a:lstStyle/>
        <a:p>
          <a:endParaRPr lang="en-CA"/>
        </a:p>
      </dgm:t>
    </dgm:pt>
    <dgm:pt modelId="{E364F8FD-A277-457E-A908-CA6ADADAC414}">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a:buNone/>
          </a:pPr>
          <a:r>
            <a:rPr lang="en-CA" noProof="0" dirty="0">
              <a:solidFill>
                <a:prstClr val="white"/>
              </a:solidFill>
              <a:latin typeface="Arial"/>
              <a:ea typeface="Arial Unicode MS"/>
              <a:cs typeface="+mn-cs"/>
            </a:rPr>
            <a:t>Administration section include positive and negative scenarios to create , delete , modify user accounts</a:t>
          </a:r>
        </a:p>
      </dgm:t>
    </dgm:pt>
    <dgm:pt modelId="{134BD9B5-81A9-44D9-AB25-8C800E3EEFB7}" type="parTrans" cxnId="{8C0B581C-6743-4E89-9FA2-17ABAAB59437}">
      <dgm:prSet/>
      <dgm:spPr/>
      <dgm:t>
        <a:bodyPr/>
        <a:lstStyle/>
        <a:p>
          <a:endParaRPr lang="en-CA"/>
        </a:p>
      </dgm:t>
    </dgm:pt>
    <dgm:pt modelId="{5FD8A0D1-B011-4DB1-9171-97F8BFAB32BE}" type="sibTrans" cxnId="{8C0B581C-6743-4E89-9FA2-17ABAAB59437}">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10" custScaleX="17754">
        <dgm:presLayoutVars>
          <dgm:bulletEnabled val="1"/>
        </dgm:presLayoutVars>
      </dgm:prSet>
      <dgm:spPr/>
    </dgm:pt>
    <dgm:pt modelId="{690C3C5D-1D85-46FE-A36D-82B5AE71EC2E}" type="pres">
      <dgm:prSet presAssocID="{B052A493-3C7E-48C4-8506-578E4416BE40}" presName="aSpace2" presStyleCnt="0"/>
      <dgm:spPr/>
    </dgm:pt>
    <dgm:pt modelId="{1687BAAE-0762-44D5-AC1D-B891794937B3}" type="pres">
      <dgm:prSet presAssocID="{D5D8E608-CB12-4313-8594-AC4CC1AA58E6}" presName="childNode" presStyleLbl="node1" presStyleIdx="1" presStyleCnt="10" custScaleX="16514">
        <dgm:presLayoutVars>
          <dgm:bulletEnabled val="1"/>
        </dgm:presLayoutVars>
      </dgm:prSet>
      <dgm:spPr>
        <a:xfrm>
          <a:off x="194245" y="2349930"/>
          <a:ext cx="1538287" cy="626864"/>
        </a:xfrm>
        <a:prstGeom prst="roundRect">
          <a:avLst>
            <a:gd name="adj" fmla="val 10000"/>
          </a:avLst>
        </a:prstGeom>
      </dgm:spPr>
    </dgm:pt>
    <dgm:pt modelId="{AC5A3DE2-D821-445A-A4C8-35A8E3BFB13B}" type="pres">
      <dgm:prSet presAssocID="{D5D8E608-CB12-4313-8594-AC4CC1AA58E6}" presName="aSpace2" presStyleCnt="0"/>
      <dgm:spPr/>
    </dgm:pt>
    <dgm:pt modelId="{152BC7F7-3C12-44AF-965E-E5A681DBD8B5}" type="pres">
      <dgm:prSet presAssocID="{9E2583F5-784C-438D-94F7-7FA4CEA9DE0A}" presName="childNode" presStyleLbl="node1" presStyleIdx="2" presStyleCnt="10" custScaleX="13722">
        <dgm:presLayoutVars>
          <dgm:bulletEnabled val="1"/>
        </dgm:presLayoutVars>
      </dgm:prSet>
      <dgm:spPr>
        <a:xfrm>
          <a:off x="114845" y="3073234"/>
          <a:ext cx="871537" cy="626864"/>
        </a:xfrm>
        <a:prstGeom prst="roundRect">
          <a:avLst>
            <a:gd name="adj" fmla="val 10000"/>
          </a:avLst>
        </a:prstGeom>
      </dgm:spPr>
    </dgm:pt>
    <dgm:pt modelId="{385910C5-B603-453C-9878-F790ADD0FC83}" type="pres">
      <dgm:prSet presAssocID="{9E2583F5-784C-438D-94F7-7FA4CEA9DE0A}" presName="aSpace2" presStyleCnt="0"/>
      <dgm:spPr/>
    </dgm:pt>
    <dgm:pt modelId="{F9AEB938-5F22-425F-B1F4-7C167BF3D510}" type="pres">
      <dgm:prSet presAssocID="{6E098D66-FDBE-4889-852C-E960AC04B448}" presName="childNode" presStyleLbl="node1" presStyleIdx="3" presStyleCnt="10" custScaleX="18685">
        <dgm:presLayoutVars>
          <dgm:bulletEnabled val="1"/>
        </dgm:presLayoutVars>
      </dgm:prSet>
      <dgm:spPr>
        <a:xfrm>
          <a:off x="114845" y="3796539"/>
          <a:ext cx="871537" cy="626864"/>
        </a:xfrm>
        <a:prstGeom prst="roundRect">
          <a:avLst>
            <a:gd name="adj" fmla="val 10000"/>
          </a:avLst>
        </a:prstGeom>
      </dgm:spPr>
    </dgm:pt>
    <dgm:pt modelId="{BCBF0F60-0946-4533-980C-D858FF6A76D7}" type="pres">
      <dgm:prSet presAssocID="{6E098D66-FDBE-4889-852C-E960AC04B448}" presName="aSpace2" presStyleCnt="0"/>
      <dgm:spPr/>
    </dgm:pt>
    <dgm:pt modelId="{CFE72129-4BD0-419C-8609-FEC0B0AA6E05}" type="pres">
      <dgm:prSet presAssocID="{E079C9D2-10BC-42E0-80AD-5D01A6DCE8A0}" presName="childNode" presStyleLbl="node1" presStyleIdx="4" presStyleCnt="10" custScaleX="20546">
        <dgm:presLayoutVars>
          <dgm:bulletEnabled val="1"/>
        </dgm:presLayoutVars>
      </dgm:prSet>
      <dgm:spPr>
        <a:xfrm>
          <a:off x="114845" y="4519844"/>
          <a:ext cx="871537" cy="626864"/>
        </a:xfrm>
        <a:prstGeom prst="roundRect">
          <a:avLst>
            <a:gd name="adj" fmla="val 10000"/>
          </a:avLst>
        </a:prstGeom>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5" presStyleCnt="10" custScaleX="67225">
        <dgm:presLayoutVars>
          <dgm:bulletEnabled val="1"/>
        </dgm:presLayoutVars>
      </dgm:prSet>
      <dgm:spPr/>
    </dgm:pt>
    <dgm:pt modelId="{3CD2DE64-DF23-46C4-A9D0-364A2BF68152}" type="pres">
      <dgm:prSet presAssocID="{1CEE73E7-F035-46E0-95DD-966E3359E6E3}" presName="aSpace2" presStyleCnt="0"/>
      <dgm:spPr/>
    </dgm:pt>
    <dgm:pt modelId="{81860565-9A8A-4494-9A99-0AB98FB90CA1}" type="pres">
      <dgm:prSet presAssocID="{0B181CB7-1B85-4FD3-ABB9-8208A8578D4F}" presName="childNode" presStyleLbl="node1" presStyleIdx="6" presStyleCnt="10" custScaleX="67225">
        <dgm:presLayoutVars>
          <dgm:bulletEnabled val="1"/>
        </dgm:presLayoutVars>
      </dgm:prSet>
      <dgm:spPr>
        <a:prstGeom prst="roundRect">
          <a:avLst>
            <a:gd name="adj" fmla="val 10000"/>
          </a:avLst>
        </a:prstGeom>
      </dgm:spPr>
    </dgm:pt>
    <dgm:pt modelId="{758829C3-E08D-4073-BF1C-CE78742E263F}" type="pres">
      <dgm:prSet presAssocID="{0B181CB7-1B85-4FD3-ABB9-8208A8578D4F}" presName="aSpace2" presStyleCnt="0"/>
      <dgm:spPr/>
    </dgm:pt>
    <dgm:pt modelId="{73679DAB-41A0-40EF-9F8A-D6CE840FC88C}" type="pres">
      <dgm:prSet presAssocID="{C9664368-FA76-488A-850C-65B63F9A5C18}" presName="childNode" presStyleLbl="node1" presStyleIdx="7" presStyleCnt="10" custScaleX="67225">
        <dgm:presLayoutVars>
          <dgm:bulletEnabled val="1"/>
        </dgm:presLayoutVars>
      </dgm:prSet>
      <dgm:spPr>
        <a:prstGeom prst="roundRect">
          <a:avLst>
            <a:gd name="adj" fmla="val 10000"/>
          </a:avLst>
        </a:prstGeom>
      </dgm:spPr>
    </dgm:pt>
    <dgm:pt modelId="{B0260F88-1A40-446D-9062-DE49F4FC842A}" type="pres">
      <dgm:prSet presAssocID="{C9664368-FA76-488A-850C-65B63F9A5C18}" presName="aSpace2" presStyleCnt="0"/>
      <dgm:spPr/>
    </dgm:pt>
    <dgm:pt modelId="{113B3A3F-6B89-4B50-8AB4-DD0B9935C462}" type="pres">
      <dgm:prSet presAssocID="{BFB48046-8B5C-4159-9FC9-99909640B952}" presName="childNode" presStyleLbl="node1" presStyleIdx="8" presStyleCnt="10" custScaleX="67225">
        <dgm:presLayoutVars>
          <dgm:bulletEnabled val="1"/>
        </dgm:presLayoutVars>
      </dgm:prSet>
      <dgm:spPr>
        <a:prstGeom prst="roundRect">
          <a:avLst>
            <a:gd name="adj" fmla="val 10000"/>
          </a:avLst>
        </a:prstGeom>
      </dgm:spPr>
    </dgm:pt>
    <dgm:pt modelId="{92F81097-28D8-40C6-952D-5D8D51F71284}" type="pres">
      <dgm:prSet presAssocID="{BFB48046-8B5C-4159-9FC9-99909640B952}" presName="aSpace2" presStyleCnt="0"/>
      <dgm:spPr/>
    </dgm:pt>
    <dgm:pt modelId="{E8E0E85B-2124-4094-9567-012AD2C926BA}" type="pres">
      <dgm:prSet presAssocID="{E364F8FD-A277-457E-A908-CA6ADADAC414}" presName="childNode" presStyleLbl="node1" presStyleIdx="9" presStyleCnt="10" custScaleX="67225">
        <dgm:presLayoutVars>
          <dgm:bulletEnabled val="1"/>
        </dgm:presLayoutVars>
      </dgm:prSet>
      <dgm:spPr>
        <a:prstGeom prst="roundRect">
          <a:avLst>
            <a:gd name="adj" fmla="val 10000"/>
          </a:avLst>
        </a:prstGeom>
      </dgm:spPr>
    </dgm:pt>
  </dgm:ptLst>
  <dgm:cxnLst>
    <dgm:cxn modelId="{213B1410-2DB7-4A27-AD8B-5B1C8DEFB775}" srcId="{E3CE051A-6004-463D-8250-C241F58C82D1}" destId="{D5D8E608-CB12-4313-8594-AC4CC1AA58E6}" srcOrd="1" destOrd="0" parTransId="{CA2E44BC-254E-4FB6-921A-D680E380A598}" sibTransId="{D8F3F8B3-9853-4B55-AA6B-D1AF1F9AED95}"/>
    <dgm:cxn modelId="{F7526814-78B2-43BD-B4E4-AD53EBCA796C}" type="presOf" srcId="{BFB48046-8B5C-4159-9FC9-99909640B952}" destId="{113B3A3F-6B89-4B50-8AB4-DD0B9935C462}" srcOrd="0" destOrd="0" presId="urn:microsoft.com/office/officeart/2005/8/layout/lProcess2"/>
    <dgm:cxn modelId="{BB073516-249E-4511-8EBD-174739505D38}" type="presOf" srcId="{6E098D66-FDBE-4889-852C-E960AC04B448}" destId="{F9AEB938-5F22-425F-B1F4-7C167BF3D510}" srcOrd="0" destOrd="0" presId="urn:microsoft.com/office/officeart/2005/8/layout/lProcess2"/>
    <dgm:cxn modelId="{8C0B581C-6743-4E89-9FA2-17ABAAB59437}" srcId="{9E0E5FF7-CF96-41E5-A144-C6766FE1AFB5}" destId="{E364F8FD-A277-457E-A908-CA6ADADAC414}" srcOrd="4" destOrd="0" parTransId="{134BD9B5-81A9-44D9-AB25-8C800E3EEFB7}" sibTransId="{5FD8A0D1-B011-4DB1-9171-97F8BFAB32BE}"/>
    <dgm:cxn modelId="{1F9B841F-3964-4EEF-BC4E-7C7AA9B153CA}" type="presOf" srcId="{0B181CB7-1B85-4FD3-ABB9-8208A8578D4F}" destId="{81860565-9A8A-4494-9A99-0AB98FB90CA1}" srcOrd="0" destOrd="0" presId="urn:microsoft.com/office/officeart/2005/8/layout/lProcess2"/>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FD669E4D-BB03-4554-9689-57FDF000A067}" srcId="{E3CE051A-6004-463D-8250-C241F58C82D1}" destId="{9E2583F5-784C-438D-94F7-7FA4CEA9DE0A}" srcOrd="2" destOrd="0" parTransId="{AD7EBFC5-E563-475E-A6B4-B9E32954A0AB}" sibTransId="{65ACAC14-D7A2-4D63-B16C-2BDFB0E17673}"/>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D609F25A-4DFB-4BC9-B2C1-58137DA7D058}" srcId="{9E0E5FF7-CF96-41E5-A144-C6766FE1AFB5}" destId="{BFB48046-8B5C-4159-9FC9-99909640B952}" srcOrd="3" destOrd="0" parTransId="{F653C4B8-F450-41BB-8EA0-6AF42100EF58}" sibTransId="{16F10F58-0980-4EAF-8859-1BA21684A144}"/>
    <dgm:cxn modelId="{AE7F8A92-394A-4C40-AF58-75882898D88C}" type="presOf" srcId="{D5D8E608-CB12-4313-8594-AC4CC1AA58E6}" destId="{1687BAAE-0762-44D5-AC1D-B891794937B3}"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5DF672CE-FDA4-473F-B637-F4C4B540CF0B}" srcId="{E3CE051A-6004-463D-8250-C241F58C82D1}" destId="{6E098D66-FDBE-4889-852C-E960AC04B448}" srcOrd="3" destOrd="0" parTransId="{A5C4F888-A147-4DDC-A09B-3ED5FCBFE5AE}" sibTransId="{F2E1D5A0-D977-4243-9EF6-BC73BAE4C395}"/>
    <dgm:cxn modelId="{01B8DAD8-0673-4FB8-A288-B09E742F1DB6}" type="presOf" srcId="{C9664368-FA76-488A-850C-65B63F9A5C18}" destId="{73679DAB-41A0-40EF-9F8A-D6CE840FC88C}" srcOrd="0" destOrd="0" presId="urn:microsoft.com/office/officeart/2005/8/layout/lProcess2"/>
    <dgm:cxn modelId="{3C4A64D9-4A9A-49A2-AC7E-90575D5F61FF}" srcId="{9E0E5FF7-CF96-41E5-A144-C6766FE1AFB5}" destId="{0B181CB7-1B85-4FD3-ABB9-8208A8578D4F}" srcOrd="1" destOrd="0" parTransId="{199B707D-2113-4769-8297-5055C7E52F10}" sibTransId="{AF7B2386-3AC8-42BD-B943-2B1FC4B53633}"/>
    <dgm:cxn modelId="{E28A4DD9-FE8A-4349-B5B1-42528EF0D6AA}" type="presOf" srcId="{E3CE051A-6004-463D-8250-C241F58C82D1}" destId="{580C19CB-0810-4009-83AF-1605C9B60665}" srcOrd="0" destOrd="0" presId="urn:microsoft.com/office/officeart/2005/8/layout/lProcess2"/>
    <dgm:cxn modelId="{6CBFD5D9-B07F-46BB-8826-97C248E1EDCF}" type="presOf" srcId="{E079C9D2-10BC-42E0-80AD-5D01A6DCE8A0}" destId="{CFE72129-4BD0-419C-8609-FEC0B0AA6E05}" srcOrd="0" destOrd="0" presId="urn:microsoft.com/office/officeart/2005/8/layout/lProcess2"/>
    <dgm:cxn modelId="{129644E6-39CE-4C6A-A8EC-F887BF9F444F}" srcId="{E3CE051A-6004-463D-8250-C241F58C82D1}" destId="{E079C9D2-10BC-42E0-80AD-5D01A6DCE8A0}" srcOrd="4" destOrd="0" parTransId="{527CB250-BE3E-4265-9BCF-97023074DB8C}" sibTransId="{DA1A4EB6-40D6-4B0D-864B-F884A9783E86}"/>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800DA2F4-E69D-4E08-95AB-8BFD19593C6B}" type="presOf" srcId="{E364F8FD-A277-457E-A908-CA6ADADAC414}" destId="{E8E0E85B-2124-4094-9567-012AD2C926BA}" srcOrd="0" destOrd="0" presId="urn:microsoft.com/office/officeart/2005/8/layout/lProcess2"/>
    <dgm:cxn modelId="{60E43DFA-A68A-4C4B-ABBF-ABFA4222A7C4}" type="presOf" srcId="{9E2583F5-784C-438D-94F7-7FA4CEA9DE0A}" destId="{152BC7F7-3C12-44AF-965E-E5A681DBD8B5}" srcOrd="0" destOrd="0" presId="urn:microsoft.com/office/officeart/2005/8/layout/lProcess2"/>
    <dgm:cxn modelId="{51592CFF-A980-4C9C-BB68-DEF80CB81368}" srcId="{9E0E5FF7-CF96-41E5-A144-C6766FE1AFB5}" destId="{C9664368-FA76-488A-850C-65B63F9A5C18}" srcOrd="2" destOrd="0" parTransId="{8BCC0B10-91B0-41B0-9624-F4ADC5D43FAC}" sibTransId="{854EC63D-3CB3-4C04-8CF2-0980BAF1C389}"/>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06C29A62-6B3A-4A45-AAA7-D6267B8C58A1}" type="presParOf" srcId="{B436100D-7E6A-471C-9591-DF4C8DF2DF7A}" destId="{690C3C5D-1D85-46FE-A36D-82B5AE71EC2E}" srcOrd="1" destOrd="0" presId="urn:microsoft.com/office/officeart/2005/8/layout/lProcess2"/>
    <dgm:cxn modelId="{6CE19F77-2F57-451A-860A-D9AB2CA570B0}" type="presParOf" srcId="{B436100D-7E6A-471C-9591-DF4C8DF2DF7A}" destId="{1687BAAE-0762-44D5-AC1D-B891794937B3}" srcOrd="2" destOrd="0" presId="urn:microsoft.com/office/officeart/2005/8/layout/lProcess2"/>
    <dgm:cxn modelId="{C305218D-5C9D-4781-A565-3C6C72888A44}" type="presParOf" srcId="{B436100D-7E6A-471C-9591-DF4C8DF2DF7A}" destId="{AC5A3DE2-D821-445A-A4C8-35A8E3BFB13B}" srcOrd="3" destOrd="0" presId="urn:microsoft.com/office/officeart/2005/8/layout/lProcess2"/>
    <dgm:cxn modelId="{D7DD9A4B-4BF1-4CE7-90A3-631A6DB8DC49}" type="presParOf" srcId="{B436100D-7E6A-471C-9591-DF4C8DF2DF7A}" destId="{152BC7F7-3C12-44AF-965E-E5A681DBD8B5}" srcOrd="4" destOrd="0" presId="urn:microsoft.com/office/officeart/2005/8/layout/lProcess2"/>
    <dgm:cxn modelId="{6A86157C-6B5C-4064-B4C4-DBF98DF0CAB2}" type="presParOf" srcId="{B436100D-7E6A-471C-9591-DF4C8DF2DF7A}" destId="{385910C5-B603-453C-9878-F790ADD0FC83}" srcOrd="5" destOrd="0" presId="urn:microsoft.com/office/officeart/2005/8/layout/lProcess2"/>
    <dgm:cxn modelId="{9432B733-0A27-41CF-BDA5-5B142B8AFBCD}" type="presParOf" srcId="{B436100D-7E6A-471C-9591-DF4C8DF2DF7A}" destId="{F9AEB938-5F22-425F-B1F4-7C167BF3D510}" srcOrd="6" destOrd="0" presId="urn:microsoft.com/office/officeart/2005/8/layout/lProcess2"/>
    <dgm:cxn modelId="{A0468168-F5AE-4028-B3B0-8D9F39AAF20C}" type="presParOf" srcId="{B436100D-7E6A-471C-9591-DF4C8DF2DF7A}" destId="{BCBF0F60-0946-4533-980C-D858FF6A76D7}" srcOrd="7" destOrd="0" presId="urn:microsoft.com/office/officeart/2005/8/layout/lProcess2"/>
    <dgm:cxn modelId="{7CC6D4FC-9BAE-4360-A1CB-FBAAAB951789}" type="presParOf" srcId="{B436100D-7E6A-471C-9591-DF4C8DF2DF7A}" destId="{CFE72129-4BD0-419C-8609-FEC0B0AA6E05}" srcOrd="8"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 modelId="{6325AD8F-1933-4E7F-916E-D13365464F9E}" type="presParOf" srcId="{319D3B27-8D3B-4127-85ED-3861BF028BB1}" destId="{3CD2DE64-DF23-46C4-A9D0-364A2BF68152}" srcOrd="1" destOrd="0" presId="urn:microsoft.com/office/officeart/2005/8/layout/lProcess2"/>
    <dgm:cxn modelId="{878A728B-F2C9-4A71-91AD-AF8EA7A3E9A8}" type="presParOf" srcId="{319D3B27-8D3B-4127-85ED-3861BF028BB1}" destId="{81860565-9A8A-4494-9A99-0AB98FB90CA1}" srcOrd="2" destOrd="0" presId="urn:microsoft.com/office/officeart/2005/8/layout/lProcess2"/>
    <dgm:cxn modelId="{35451217-39AD-4C08-813D-D55CD6F9DEA3}" type="presParOf" srcId="{319D3B27-8D3B-4127-85ED-3861BF028BB1}" destId="{758829C3-E08D-4073-BF1C-CE78742E263F}" srcOrd="3" destOrd="0" presId="urn:microsoft.com/office/officeart/2005/8/layout/lProcess2"/>
    <dgm:cxn modelId="{E9B7652B-048C-47FC-8904-4B3F11B37AF6}" type="presParOf" srcId="{319D3B27-8D3B-4127-85ED-3861BF028BB1}" destId="{73679DAB-41A0-40EF-9F8A-D6CE840FC88C}" srcOrd="4" destOrd="0" presId="urn:microsoft.com/office/officeart/2005/8/layout/lProcess2"/>
    <dgm:cxn modelId="{1297DC98-CFFD-4A72-BF49-7038A6B641E0}" type="presParOf" srcId="{319D3B27-8D3B-4127-85ED-3861BF028BB1}" destId="{B0260F88-1A40-446D-9062-DE49F4FC842A}" srcOrd="5" destOrd="0" presId="urn:microsoft.com/office/officeart/2005/8/layout/lProcess2"/>
    <dgm:cxn modelId="{1654C3AE-21D3-4427-B7EC-A306F0F41952}" type="presParOf" srcId="{319D3B27-8D3B-4127-85ED-3861BF028BB1}" destId="{113B3A3F-6B89-4B50-8AB4-DD0B9935C462}" srcOrd="6" destOrd="0" presId="urn:microsoft.com/office/officeart/2005/8/layout/lProcess2"/>
    <dgm:cxn modelId="{69BC8F42-C442-425C-81E3-47E340EABACE}" type="presParOf" srcId="{319D3B27-8D3B-4127-85ED-3861BF028BB1}" destId="{92F81097-28D8-40C6-952D-5D8D51F71284}" srcOrd="7" destOrd="0" presId="urn:microsoft.com/office/officeart/2005/8/layout/lProcess2"/>
    <dgm:cxn modelId="{12CC9589-D95A-4A56-86C9-5479340193A8}" type="presParOf" srcId="{319D3B27-8D3B-4127-85ED-3861BF028BB1}" destId="{E8E0E85B-2124-4094-9567-012AD2C926BA}"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User login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6E098D66-FDBE-4889-852C-E960AC04B448}">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gm:t>
    </dgm:pt>
    <dgm:pt modelId="{A5C4F888-A147-4DDC-A09B-3ED5FCBFE5AE}" type="parTrans" cxnId="{5DF672CE-FDA4-473F-B637-F4C4B540CF0B}">
      <dgm:prSet/>
      <dgm:spPr/>
      <dgm:t>
        <a:bodyPr/>
        <a:lstStyle/>
        <a:p>
          <a:endParaRPr lang="en-CA"/>
        </a:p>
      </dgm:t>
    </dgm:pt>
    <dgm:pt modelId="{F2E1D5A0-D977-4243-9EF6-BC73BAE4C395}" type="sibTrans" cxnId="{5DF672CE-FDA4-473F-B637-F4C4B540CF0B}">
      <dgm:prSet/>
      <dgm:spPr/>
      <dgm:t>
        <a:bodyPr/>
        <a:lstStyle/>
        <a:p>
          <a:endParaRPr lang="en-CA"/>
        </a:p>
      </dgm:t>
    </dgm:pt>
    <dgm:pt modelId="{D5D8E608-CB12-4313-8594-AC4CC1AA58E6}">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gm:t>
    </dgm:pt>
    <dgm:pt modelId="{CA2E44BC-254E-4FB6-921A-D680E380A598}" type="parTrans" cxnId="{213B1410-2DB7-4A27-AD8B-5B1C8DEFB775}">
      <dgm:prSet/>
      <dgm:spPr/>
      <dgm:t>
        <a:bodyPr/>
        <a:lstStyle/>
        <a:p>
          <a:endParaRPr lang="en-CA"/>
        </a:p>
      </dgm:t>
    </dgm:pt>
    <dgm:pt modelId="{D8F3F8B3-9853-4B55-AA6B-D1AF1F9AED95}" type="sibTrans" cxnId="{213B1410-2DB7-4A27-AD8B-5B1C8DEFB775}">
      <dgm:prSet/>
      <dgm:spPr/>
      <dgm:t>
        <a:bodyPr/>
        <a:lstStyle/>
        <a:p>
          <a:endParaRPr lang="en-CA"/>
        </a:p>
      </dgm:t>
    </dgm:pt>
    <dgm:pt modelId="{9E2583F5-784C-438D-94F7-7FA4CEA9DE0A}">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gm:t>
    </dgm:pt>
    <dgm:pt modelId="{AD7EBFC5-E563-475E-A6B4-B9E32954A0AB}" type="parTrans" cxnId="{FD669E4D-BB03-4554-9689-57FDF000A067}">
      <dgm:prSet/>
      <dgm:spPr/>
      <dgm:t>
        <a:bodyPr/>
        <a:lstStyle/>
        <a:p>
          <a:endParaRPr lang="en-CA"/>
        </a:p>
      </dgm:t>
    </dgm:pt>
    <dgm:pt modelId="{65ACAC14-D7A2-4D63-B16C-2BDFB0E17673}" type="sibTrans" cxnId="{FD669E4D-BB03-4554-9689-57FDF000A067}">
      <dgm:prSet/>
      <dgm:spPr/>
      <dgm:t>
        <a:bodyPr/>
        <a:lstStyle/>
        <a:p>
          <a:endParaRPr lang="en-CA"/>
        </a:p>
      </dgm:t>
    </dgm:pt>
    <dgm:pt modelId="{9E0E5FF7-CF96-41E5-A144-C6766FE1AFB5}">
      <dgm:prSet phldrT="[Texto]" custT="1"/>
      <dgm:spPr/>
      <dgm:t>
        <a:bodyPr/>
        <a:lstStyle/>
        <a:p>
          <a:r>
            <a:rPr lang="en-CA" sz="2400" b="1" noProof="0" dirty="0">
              <a:solidFill>
                <a:schemeClr val="tx1"/>
              </a:solidFill>
            </a:rPr>
            <a:t>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dgm:spPr/>
      <dgm:t>
        <a:bodyPr/>
        <a:lstStyle/>
        <a:p>
          <a:r>
            <a:rPr lang="en-CA" noProof="0" dirty="0"/>
            <a:t>This section considered cases like efficiency, accessibility login user in the website</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0B181CB7-1B85-4FD3-ABB9-8208A8578D4F}">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a:buNone/>
          </a:pPr>
          <a:r>
            <a:rPr lang="en-CA" noProof="0" dirty="0">
              <a:solidFill>
                <a:prstClr val="white"/>
              </a:solidFill>
              <a:latin typeface="Arial"/>
              <a:ea typeface="Arial Unicode MS"/>
              <a:cs typeface="+mn-cs"/>
            </a:rPr>
            <a:t>This part take account </a:t>
          </a:r>
          <a:r>
            <a:rPr lang="en-CA" noProof="0" dirty="0"/>
            <a:t>efficiency, accessibility to view routes.</a:t>
          </a:r>
          <a:endParaRPr lang="en-CA" noProof="0" dirty="0">
            <a:solidFill>
              <a:prstClr val="white"/>
            </a:solidFill>
            <a:latin typeface="Arial"/>
            <a:ea typeface="Arial Unicode MS"/>
            <a:cs typeface="+mn-cs"/>
          </a:endParaRPr>
        </a:p>
      </dgm:t>
    </dgm:pt>
    <dgm:pt modelId="{199B707D-2113-4769-8297-5055C7E52F10}" type="parTrans" cxnId="{3C4A64D9-4A9A-49A2-AC7E-90575D5F61FF}">
      <dgm:prSet/>
      <dgm:spPr/>
      <dgm:t>
        <a:bodyPr/>
        <a:lstStyle/>
        <a:p>
          <a:endParaRPr lang="en-CA"/>
        </a:p>
      </dgm:t>
    </dgm:pt>
    <dgm:pt modelId="{AF7B2386-3AC8-42BD-B943-2B1FC4B53633}" type="sibTrans" cxnId="{3C4A64D9-4A9A-49A2-AC7E-90575D5F61FF}">
      <dgm:prSet/>
      <dgm:spPr/>
      <dgm:t>
        <a:bodyPr/>
        <a:lstStyle/>
        <a:p>
          <a:endParaRPr lang="en-CA"/>
        </a:p>
      </dgm:t>
    </dgm:pt>
    <dgm:pt modelId="{C9664368-FA76-488A-850C-65B63F9A5C18}">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testing case include efficiency , satisfaction to Give or view testimonials</a:t>
          </a:r>
        </a:p>
      </dgm:t>
    </dgm:pt>
    <dgm:pt modelId="{8BCC0B10-91B0-41B0-9624-F4ADC5D43FAC}" type="parTrans" cxnId="{51592CFF-A980-4C9C-BB68-DEF80CB81368}">
      <dgm:prSet/>
      <dgm:spPr/>
      <dgm:t>
        <a:bodyPr/>
        <a:lstStyle/>
        <a:p>
          <a:endParaRPr lang="en-CA"/>
        </a:p>
      </dgm:t>
    </dgm:pt>
    <dgm:pt modelId="{854EC63D-3CB3-4C04-8CF2-0980BAF1C389}" type="sibTrans" cxnId="{51592CFF-A980-4C9C-BB68-DEF80CB81368}">
      <dgm:prSet/>
      <dgm:spPr/>
      <dgm:t>
        <a:bodyPr/>
        <a:lstStyle/>
        <a:p>
          <a:endParaRPr lang="en-CA"/>
        </a:p>
      </dgm:t>
    </dgm:pt>
    <dgm:pt modelId="{BFB48046-8B5C-4159-9FC9-99909640B952}">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part take account </a:t>
          </a:r>
          <a:r>
            <a:rPr lang="en-CA" noProof="0" dirty="0"/>
            <a:t>efficiency, accessibility to book tickets , created and erased.</a:t>
          </a:r>
          <a:endParaRPr lang="en-CA" noProof="0" dirty="0">
            <a:solidFill>
              <a:prstClr val="white"/>
            </a:solidFill>
            <a:latin typeface="Arial"/>
            <a:ea typeface="Arial Unicode MS"/>
            <a:cs typeface="+mn-cs"/>
          </a:endParaRPr>
        </a:p>
      </dgm:t>
    </dgm:pt>
    <dgm:pt modelId="{F653C4B8-F450-41BB-8EA0-6AF42100EF58}" type="parTrans" cxnId="{D609F25A-4DFB-4BC9-B2C1-58137DA7D058}">
      <dgm:prSet/>
      <dgm:spPr/>
      <dgm:t>
        <a:bodyPr/>
        <a:lstStyle/>
        <a:p>
          <a:endParaRPr lang="en-CA"/>
        </a:p>
      </dgm:t>
    </dgm:pt>
    <dgm:pt modelId="{16F10F58-0980-4EAF-8859-1BA21684A144}" type="sibTrans" cxnId="{D609F25A-4DFB-4BC9-B2C1-58137DA7D058}">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8" custScaleX="17754">
        <dgm:presLayoutVars>
          <dgm:bulletEnabled val="1"/>
        </dgm:presLayoutVars>
      </dgm:prSet>
      <dgm:spPr/>
    </dgm:pt>
    <dgm:pt modelId="{690C3C5D-1D85-46FE-A36D-82B5AE71EC2E}" type="pres">
      <dgm:prSet presAssocID="{B052A493-3C7E-48C4-8506-578E4416BE40}" presName="aSpace2" presStyleCnt="0"/>
      <dgm:spPr/>
    </dgm:pt>
    <dgm:pt modelId="{1687BAAE-0762-44D5-AC1D-B891794937B3}" type="pres">
      <dgm:prSet presAssocID="{D5D8E608-CB12-4313-8594-AC4CC1AA58E6}" presName="childNode" presStyleLbl="node1" presStyleIdx="1" presStyleCnt="8" custScaleX="16514">
        <dgm:presLayoutVars>
          <dgm:bulletEnabled val="1"/>
        </dgm:presLayoutVars>
      </dgm:prSet>
      <dgm:spPr>
        <a:xfrm>
          <a:off x="194245" y="2349930"/>
          <a:ext cx="1538287" cy="626864"/>
        </a:xfrm>
        <a:prstGeom prst="roundRect">
          <a:avLst>
            <a:gd name="adj" fmla="val 10000"/>
          </a:avLst>
        </a:prstGeom>
      </dgm:spPr>
    </dgm:pt>
    <dgm:pt modelId="{AC5A3DE2-D821-445A-A4C8-35A8E3BFB13B}" type="pres">
      <dgm:prSet presAssocID="{D5D8E608-CB12-4313-8594-AC4CC1AA58E6}" presName="aSpace2" presStyleCnt="0"/>
      <dgm:spPr/>
    </dgm:pt>
    <dgm:pt modelId="{152BC7F7-3C12-44AF-965E-E5A681DBD8B5}" type="pres">
      <dgm:prSet presAssocID="{9E2583F5-784C-438D-94F7-7FA4CEA9DE0A}" presName="childNode" presStyleLbl="node1" presStyleIdx="2" presStyleCnt="8" custScaleX="13722">
        <dgm:presLayoutVars>
          <dgm:bulletEnabled val="1"/>
        </dgm:presLayoutVars>
      </dgm:prSet>
      <dgm:spPr>
        <a:xfrm>
          <a:off x="114845" y="3073234"/>
          <a:ext cx="871537" cy="626864"/>
        </a:xfrm>
        <a:prstGeom prst="roundRect">
          <a:avLst>
            <a:gd name="adj" fmla="val 10000"/>
          </a:avLst>
        </a:prstGeom>
      </dgm:spPr>
    </dgm:pt>
    <dgm:pt modelId="{385910C5-B603-453C-9878-F790ADD0FC83}" type="pres">
      <dgm:prSet presAssocID="{9E2583F5-784C-438D-94F7-7FA4CEA9DE0A}" presName="aSpace2" presStyleCnt="0"/>
      <dgm:spPr/>
    </dgm:pt>
    <dgm:pt modelId="{F9AEB938-5F22-425F-B1F4-7C167BF3D510}" type="pres">
      <dgm:prSet presAssocID="{6E098D66-FDBE-4889-852C-E960AC04B448}" presName="childNode" presStyleLbl="node1" presStyleIdx="3" presStyleCnt="8" custScaleX="18685">
        <dgm:presLayoutVars>
          <dgm:bulletEnabled val="1"/>
        </dgm:presLayoutVars>
      </dgm:prSet>
      <dgm:spPr>
        <a:xfrm>
          <a:off x="114845" y="3796539"/>
          <a:ext cx="871537" cy="626864"/>
        </a:xfrm>
        <a:prstGeom prst="roundRect">
          <a:avLst>
            <a:gd name="adj" fmla="val 10000"/>
          </a:avLst>
        </a:prstGeom>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4" presStyleCnt="8" custScaleX="67225" custLinFactNeighborX="0" custLinFactNeighborY="24986">
        <dgm:presLayoutVars>
          <dgm:bulletEnabled val="1"/>
        </dgm:presLayoutVars>
      </dgm:prSet>
      <dgm:spPr/>
    </dgm:pt>
    <dgm:pt modelId="{3CD2DE64-DF23-46C4-A9D0-364A2BF68152}" type="pres">
      <dgm:prSet presAssocID="{1CEE73E7-F035-46E0-95DD-966E3359E6E3}" presName="aSpace2" presStyleCnt="0"/>
      <dgm:spPr/>
    </dgm:pt>
    <dgm:pt modelId="{81860565-9A8A-4494-9A99-0AB98FB90CA1}" type="pres">
      <dgm:prSet presAssocID="{0B181CB7-1B85-4FD3-ABB9-8208A8578D4F}" presName="childNode" presStyleLbl="node1" presStyleIdx="5" presStyleCnt="8" custScaleX="67225">
        <dgm:presLayoutVars>
          <dgm:bulletEnabled val="1"/>
        </dgm:presLayoutVars>
      </dgm:prSet>
      <dgm:spPr>
        <a:prstGeom prst="roundRect">
          <a:avLst>
            <a:gd name="adj" fmla="val 10000"/>
          </a:avLst>
        </a:prstGeom>
      </dgm:spPr>
    </dgm:pt>
    <dgm:pt modelId="{758829C3-E08D-4073-BF1C-CE78742E263F}" type="pres">
      <dgm:prSet presAssocID="{0B181CB7-1B85-4FD3-ABB9-8208A8578D4F}" presName="aSpace2" presStyleCnt="0"/>
      <dgm:spPr/>
    </dgm:pt>
    <dgm:pt modelId="{73679DAB-41A0-40EF-9F8A-D6CE840FC88C}" type="pres">
      <dgm:prSet presAssocID="{C9664368-FA76-488A-850C-65B63F9A5C18}" presName="childNode" presStyleLbl="node1" presStyleIdx="6" presStyleCnt="8" custScaleX="67225">
        <dgm:presLayoutVars>
          <dgm:bulletEnabled val="1"/>
        </dgm:presLayoutVars>
      </dgm:prSet>
      <dgm:spPr>
        <a:prstGeom prst="roundRect">
          <a:avLst>
            <a:gd name="adj" fmla="val 10000"/>
          </a:avLst>
        </a:prstGeom>
      </dgm:spPr>
    </dgm:pt>
    <dgm:pt modelId="{B0260F88-1A40-446D-9062-DE49F4FC842A}" type="pres">
      <dgm:prSet presAssocID="{C9664368-FA76-488A-850C-65B63F9A5C18}" presName="aSpace2" presStyleCnt="0"/>
      <dgm:spPr/>
    </dgm:pt>
    <dgm:pt modelId="{113B3A3F-6B89-4B50-8AB4-DD0B9935C462}" type="pres">
      <dgm:prSet presAssocID="{BFB48046-8B5C-4159-9FC9-99909640B952}" presName="childNode" presStyleLbl="node1" presStyleIdx="7" presStyleCnt="8" custScaleX="67225">
        <dgm:presLayoutVars>
          <dgm:bulletEnabled val="1"/>
        </dgm:presLayoutVars>
      </dgm:prSet>
      <dgm:spPr>
        <a:prstGeom prst="roundRect">
          <a:avLst>
            <a:gd name="adj" fmla="val 10000"/>
          </a:avLst>
        </a:prstGeom>
      </dgm:spPr>
    </dgm:pt>
  </dgm:ptLst>
  <dgm:cxnLst>
    <dgm:cxn modelId="{213B1410-2DB7-4A27-AD8B-5B1C8DEFB775}" srcId="{E3CE051A-6004-463D-8250-C241F58C82D1}" destId="{D5D8E608-CB12-4313-8594-AC4CC1AA58E6}" srcOrd="1" destOrd="0" parTransId="{CA2E44BC-254E-4FB6-921A-D680E380A598}" sibTransId="{D8F3F8B3-9853-4B55-AA6B-D1AF1F9AED95}"/>
    <dgm:cxn modelId="{F7526814-78B2-43BD-B4E4-AD53EBCA796C}" type="presOf" srcId="{BFB48046-8B5C-4159-9FC9-99909640B952}" destId="{113B3A3F-6B89-4B50-8AB4-DD0B9935C462}" srcOrd="0" destOrd="0" presId="urn:microsoft.com/office/officeart/2005/8/layout/lProcess2"/>
    <dgm:cxn modelId="{BB073516-249E-4511-8EBD-174739505D38}" type="presOf" srcId="{6E098D66-FDBE-4889-852C-E960AC04B448}" destId="{F9AEB938-5F22-425F-B1F4-7C167BF3D510}" srcOrd="0" destOrd="0" presId="urn:microsoft.com/office/officeart/2005/8/layout/lProcess2"/>
    <dgm:cxn modelId="{1F9B841F-3964-4EEF-BC4E-7C7AA9B153CA}" type="presOf" srcId="{0B181CB7-1B85-4FD3-ABB9-8208A8578D4F}" destId="{81860565-9A8A-4494-9A99-0AB98FB90CA1}" srcOrd="0" destOrd="0" presId="urn:microsoft.com/office/officeart/2005/8/layout/lProcess2"/>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FD669E4D-BB03-4554-9689-57FDF000A067}" srcId="{E3CE051A-6004-463D-8250-C241F58C82D1}" destId="{9E2583F5-784C-438D-94F7-7FA4CEA9DE0A}" srcOrd="2" destOrd="0" parTransId="{AD7EBFC5-E563-475E-A6B4-B9E32954A0AB}" sibTransId="{65ACAC14-D7A2-4D63-B16C-2BDFB0E17673}"/>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D609F25A-4DFB-4BC9-B2C1-58137DA7D058}" srcId="{9E0E5FF7-CF96-41E5-A144-C6766FE1AFB5}" destId="{BFB48046-8B5C-4159-9FC9-99909640B952}" srcOrd="3" destOrd="0" parTransId="{F653C4B8-F450-41BB-8EA0-6AF42100EF58}" sibTransId="{16F10F58-0980-4EAF-8859-1BA21684A144}"/>
    <dgm:cxn modelId="{AE7F8A92-394A-4C40-AF58-75882898D88C}" type="presOf" srcId="{D5D8E608-CB12-4313-8594-AC4CC1AA58E6}" destId="{1687BAAE-0762-44D5-AC1D-B891794937B3}"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5DF672CE-FDA4-473F-B637-F4C4B540CF0B}" srcId="{E3CE051A-6004-463D-8250-C241F58C82D1}" destId="{6E098D66-FDBE-4889-852C-E960AC04B448}" srcOrd="3" destOrd="0" parTransId="{A5C4F888-A147-4DDC-A09B-3ED5FCBFE5AE}" sibTransId="{F2E1D5A0-D977-4243-9EF6-BC73BAE4C395}"/>
    <dgm:cxn modelId="{01B8DAD8-0673-4FB8-A288-B09E742F1DB6}" type="presOf" srcId="{C9664368-FA76-488A-850C-65B63F9A5C18}" destId="{73679DAB-41A0-40EF-9F8A-D6CE840FC88C}" srcOrd="0" destOrd="0" presId="urn:microsoft.com/office/officeart/2005/8/layout/lProcess2"/>
    <dgm:cxn modelId="{3C4A64D9-4A9A-49A2-AC7E-90575D5F61FF}" srcId="{9E0E5FF7-CF96-41E5-A144-C6766FE1AFB5}" destId="{0B181CB7-1B85-4FD3-ABB9-8208A8578D4F}" srcOrd="1" destOrd="0" parTransId="{199B707D-2113-4769-8297-5055C7E52F10}" sibTransId="{AF7B2386-3AC8-42BD-B943-2B1FC4B53633}"/>
    <dgm:cxn modelId="{E28A4DD9-FE8A-4349-B5B1-42528EF0D6AA}" type="presOf" srcId="{E3CE051A-6004-463D-8250-C241F58C82D1}" destId="{580C19CB-0810-4009-83AF-1605C9B60665}" srcOrd="0" destOrd="0" presId="urn:microsoft.com/office/officeart/2005/8/layout/lProcess2"/>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60E43DFA-A68A-4C4B-ABBF-ABFA4222A7C4}" type="presOf" srcId="{9E2583F5-784C-438D-94F7-7FA4CEA9DE0A}" destId="{152BC7F7-3C12-44AF-965E-E5A681DBD8B5}" srcOrd="0" destOrd="0" presId="urn:microsoft.com/office/officeart/2005/8/layout/lProcess2"/>
    <dgm:cxn modelId="{51592CFF-A980-4C9C-BB68-DEF80CB81368}" srcId="{9E0E5FF7-CF96-41E5-A144-C6766FE1AFB5}" destId="{C9664368-FA76-488A-850C-65B63F9A5C18}" srcOrd="2" destOrd="0" parTransId="{8BCC0B10-91B0-41B0-9624-F4ADC5D43FAC}" sibTransId="{854EC63D-3CB3-4C04-8CF2-0980BAF1C389}"/>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06C29A62-6B3A-4A45-AAA7-D6267B8C58A1}" type="presParOf" srcId="{B436100D-7E6A-471C-9591-DF4C8DF2DF7A}" destId="{690C3C5D-1D85-46FE-A36D-82B5AE71EC2E}" srcOrd="1" destOrd="0" presId="urn:microsoft.com/office/officeart/2005/8/layout/lProcess2"/>
    <dgm:cxn modelId="{6CE19F77-2F57-451A-860A-D9AB2CA570B0}" type="presParOf" srcId="{B436100D-7E6A-471C-9591-DF4C8DF2DF7A}" destId="{1687BAAE-0762-44D5-AC1D-B891794937B3}" srcOrd="2" destOrd="0" presId="urn:microsoft.com/office/officeart/2005/8/layout/lProcess2"/>
    <dgm:cxn modelId="{C305218D-5C9D-4781-A565-3C6C72888A44}" type="presParOf" srcId="{B436100D-7E6A-471C-9591-DF4C8DF2DF7A}" destId="{AC5A3DE2-D821-445A-A4C8-35A8E3BFB13B}" srcOrd="3" destOrd="0" presId="urn:microsoft.com/office/officeart/2005/8/layout/lProcess2"/>
    <dgm:cxn modelId="{D7DD9A4B-4BF1-4CE7-90A3-631A6DB8DC49}" type="presParOf" srcId="{B436100D-7E6A-471C-9591-DF4C8DF2DF7A}" destId="{152BC7F7-3C12-44AF-965E-E5A681DBD8B5}" srcOrd="4" destOrd="0" presId="urn:microsoft.com/office/officeart/2005/8/layout/lProcess2"/>
    <dgm:cxn modelId="{6A86157C-6B5C-4064-B4C4-DBF98DF0CAB2}" type="presParOf" srcId="{B436100D-7E6A-471C-9591-DF4C8DF2DF7A}" destId="{385910C5-B603-453C-9878-F790ADD0FC83}" srcOrd="5" destOrd="0" presId="urn:microsoft.com/office/officeart/2005/8/layout/lProcess2"/>
    <dgm:cxn modelId="{9432B733-0A27-41CF-BDA5-5B142B8AFBCD}" type="presParOf" srcId="{B436100D-7E6A-471C-9591-DF4C8DF2DF7A}" destId="{F9AEB938-5F22-425F-B1F4-7C167BF3D510}" srcOrd="6"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 modelId="{6325AD8F-1933-4E7F-916E-D13365464F9E}" type="presParOf" srcId="{319D3B27-8D3B-4127-85ED-3861BF028BB1}" destId="{3CD2DE64-DF23-46C4-A9D0-364A2BF68152}" srcOrd="1" destOrd="0" presId="urn:microsoft.com/office/officeart/2005/8/layout/lProcess2"/>
    <dgm:cxn modelId="{878A728B-F2C9-4A71-91AD-AF8EA7A3E9A8}" type="presParOf" srcId="{319D3B27-8D3B-4127-85ED-3861BF028BB1}" destId="{81860565-9A8A-4494-9A99-0AB98FB90CA1}" srcOrd="2" destOrd="0" presId="urn:microsoft.com/office/officeart/2005/8/layout/lProcess2"/>
    <dgm:cxn modelId="{35451217-39AD-4C08-813D-D55CD6F9DEA3}" type="presParOf" srcId="{319D3B27-8D3B-4127-85ED-3861BF028BB1}" destId="{758829C3-E08D-4073-BF1C-CE78742E263F}" srcOrd="3" destOrd="0" presId="urn:microsoft.com/office/officeart/2005/8/layout/lProcess2"/>
    <dgm:cxn modelId="{E9B7652B-048C-47FC-8904-4B3F11B37AF6}" type="presParOf" srcId="{319D3B27-8D3B-4127-85ED-3861BF028BB1}" destId="{73679DAB-41A0-40EF-9F8A-D6CE840FC88C}" srcOrd="4" destOrd="0" presId="urn:microsoft.com/office/officeart/2005/8/layout/lProcess2"/>
    <dgm:cxn modelId="{1297DC98-CFFD-4A72-BF49-7038A6B641E0}" type="presParOf" srcId="{319D3B27-8D3B-4127-85ED-3861BF028BB1}" destId="{B0260F88-1A40-446D-9062-DE49F4FC842A}" srcOrd="5" destOrd="0" presId="urn:microsoft.com/office/officeart/2005/8/layout/lProcess2"/>
    <dgm:cxn modelId="{1654C3AE-21D3-4427-B7EC-A306F0F41952}" type="presParOf" srcId="{319D3B27-8D3B-4127-85ED-3861BF028BB1}" destId="{113B3A3F-6B89-4B50-8AB4-DD0B9935C462}"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Administration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9E0E5FF7-CF96-41E5-A144-C6766FE1AFB5}">
      <dgm:prSet phldrT="[Texto]" custT="1"/>
      <dgm:spPr/>
      <dgm:t>
        <a:bodyPr/>
        <a:lstStyle/>
        <a:p>
          <a:r>
            <a:rPr lang="en-CA" sz="2400" b="1" noProof="0" dirty="0">
              <a:solidFill>
                <a:schemeClr val="tx1"/>
              </a:solidFill>
            </a:rPr>
            <a:t>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custT="1"/>
      <dgm:spPr/>
      <dgm:t>
        <a:bodyPr/>
        <a:lstStyle/>
        <a:p>
          <a:r>
            <a:rPr lang="en-CA" sz="2400" noProof="0" dirty="0"/>
            <a:t>This section considered cases like injection SQL to avoid external access in the principal database of the system</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2" custScaleX="21399">
        <dgm:presLayoutVars>
          <dgm:bulletEnabled val="1"/>
        </dgm:presLayoutVars>
      </dgm:prSet>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1" presStyleCnt="2" custScaleX="67225" custLinFactNeighborX="0" custLinFactNeighborY="24986">
        <dgm:presLayoutVars>
          <dgm:bulletEnabled val="1"/>
        </dgm:presLayoutVars>
      </dgm:prSet>
      <dgm:spPr/>
    </dgm:pt>
  </dgm:ptLst>
  <dgm:cxnLst>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E28A4DD9-FE8A-4349-B5B1-42528EF0D6AA}" type="presOf" srcId="{E3CE051A-6004-463D-8250-C241F58C82D1}" destId="{580C19CB-0810-4009-83AF-1605C9B60665}" srcOrd="0" destOrd="0" presId="urn:microsoft.com/office/officeart/2005/8/layout/lProcess2"/>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User login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6E098D66-FDBE-4889-852C-E960AC04B448}">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gm:t>
    </dgm:pt>
    <dgm:pt modelId="{A5C4F888-A147-4DDC-A09B-3ED5FCBFE5AE}" type="parTrans" cxnId="{5DF672CE-FDA4-473F-B637-F4C4B540CF0B}">
      <dgm:prSet/>
      <dgm:spPr/>
      <dgm:t>
        <a:bodyPr/>
        <a:lstStyle/>
        <a:p>
          <a:endParaRPr lang="en-CA"/>
        </a:p>
      </dgm:t>
    </dgm:pt>
    <dgm:pt modelId="{F2E1D5A0-D977-4243-9EF6-BC73BAE4C395}" type="sibTrans" cxnId="{5DF672CE-FDA4-473F-B637-F4C4B540CF0B}">
      <dgm:prSet/>
      <dgm:spPr/>
      <dgm:t>
        <a:bodyPr/>
        <a:lstStyle/>
        <a:p>
          <a:endParaRPr lang="en-CA"/>
        </a:p>
      </dgm:t>
    </dgm:pt>
    <dgm:pt modelId="{D5D8E608-CB12-4313-8594-AC4CC1AA58E6}">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gm:t>
    </dgm:pt>
    <dgm:pt modelId="{CA2E44BC-254E-4FB6-921A-D680E380A598}" type="parTrans" cxnId="{213B1410-2DB7-4A27-AD8B-5B1C8DEFB775}">
      <dgm:prSet/>
      <dgm:spPr/>
      <dgm:t>
        <a:bodyPr/>
        <a:lstStyle/>
        <a:p>
          <a:endParaRPr lang="en-CA"/>
        </a:p>
      </dgm:t>
    </dgm:pt>
    <dgm:pt modelId="{D8F3F8B3-9853-4B55-AA6B-D1AF1F9AED95}" type="sibTrans" cxnId="{213B1410-2DB7-4A27-AD8B-5B1C8DEFB775}">
      <dgm:prSet/>
      <dgm:spPr/>
      <dgm:t>
        <a:bodyPr/>
        <a:lstStyle/>
        <a:p>
          <a:endParaRPr lang="en-CA"/>
        </a:p>
      </dgm:t>
    </dgm:pt>
    <dgm:pt modelId="{9E2583F5-784C-438D-94F7-7FA4CEA9DE0A}">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gm:t>
    </dgm:pt>
    <dgm:pt modelId="{AD7EBFC5-E563-475E-A6B4-B9E32954A0AB}" type="parTrans" cxnId="{FD669E4D-BB03-4554-9689-57FDF000A067}">
      <dgm:prSet/>
      <dgm:spPr/>
      <dgm:t>
        <a:bodyPr/>
        <a:lstStyle/>
        <a:p>
          <a:endParaRPr lang="en-CA"/>
        </a:p>
      </dgm:t>
    </dgm:pt>
    <dgm:pt modelId="{65ACAC14-D7A2-4D63-B16C-2BDFB0E17673}" type="sibTrans" cxnId="{FD669E4D-BB03-4554-9689-57FDF000A067}">
      <dgm:prSet/>
      <dgm:spPr/>
      <dgm:t>
        <a:bodyPr/>
        <a:lstStyle/>
        <a:p>
          <a:endParaRPr lang="en-CA"/>
        </a:p>
      </dgm:t>
    </dgm:pt>
    <dgm:pt modelId="{E079C9D2-10BC-42E0-80AD-5D01A6DCE8A0}">
      <dgm:prSet phldrT="[Texto]" custT="1"/>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Administration</a:t>
          </a:r>
        </a:p>
      </dgm:t>
    </dgm:pt>
    <dgm:pt modelId="{527CB250-BE3E-4265-9BCF-97023074DB8C}" type="parTrans" cxnId="{129644E6-39CE-4C6A-A8EC-F887BF9F444F}">
      <dgm:prSet/>
      <dgm:spPr/>
      <dgm:t>
        <a:bodyPr/>
        <a:lstStyle/>
        <a:p>
          <a:endParaRPr lang="en-CA"/>
        </a:p>
      </dgm:t>
    </dgm:pt>
    <dgm:pt modelId="{DA1A4EB6-40D6-4B0D-864B-F884A9783E86}" type="sibTrans" cxnId="{129644E6-39CE-4C6A-A8EC-F887BF9F444F}">
      <dgm:prSet/>
      <dgm:spPr/>
      <dgm:t>
        <a:bodyPr/>
        <a:lstStyle/>
        <a:p>
          <a:endParaRPr lang="en-CA"/>
        </a:p>
      </dgm:t>
    </dgm:pt>
    <dgm:pt modelId="{9E0E5FF7-CF96-41E5-A144-C6766FE1AFB5}">
      <dgm:prSet phldrT="[Texto]" custT="1"/>
      <dgm:spPr/>
      <dgm:t>
        <a:bodyPr/>
        <a:lstStyle/>
        <a:p>
          <a:r>
            <a:rPr lang="en-CA" sz="2400" b="1" noProof="0" dirty="0">
              <a:solidFill>
                <a:schemeClr val="tx1"/>
              </a:solidFill>
            </a:rPr>
            <a:t>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dgm:spPr/>
      <dgm:t>
        <a:bodyPr/>
        <a:lstStyle/>
        <a:p>
          <a:r>
            <a:rPr lang="en-CA" noProof="0" dirty="0"/>
            <a:t>This section considered cases like click , log in load test from the user in the website, also cases of volume data to check the maximum capacity of the system</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0B181CB7-1B85-4FD3-ABB9-8208A8578D4F}">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a:buNone/>
          </a:pPr>
          <a:r>
            <a:rPr lang="en-CA" noProof="0" dirty="0">
              <a:solidFill>
                <a:prstClr val="white"/>
              </a:solidFill>
              <a:latin typeface="Arial"/>
              <a:ea typeface="Arial Unicode MS"/>
              <a:cs typeface="+mn-cs"/>
            </a:rPr>
            <a:t>This part take account speed metrics to login and logout routes section and pickup point section  </a:t>
          </a:r>
        </a:p>
      </dgm:t>
    </dgm:pt>
    <dgm:pt modelId="{199B707D-2113-4769-8297-5055C7E52F10}" type="parTrans" cxnId="{3C4A64D9-4A9A-49A2-AC7E-90575D5F61FF}">
      <dgm:prSet/>
      <dgm:spPr/>
      <dgm:t>
        <a:bodyPr/>
        <a:lstStyle/>
        <a:p>
          <a:endParaRPr lang="en-CA"/>
        </a:p>
      </dgm:t>
    </dgm:pt>
    <dgm:pt modelId="{AF7B2386-3AC8-42BD-B943-2B1FC4B53633}" type="sibTrans" cxnId="{3C4A64D9-4A9A-49A2-AC7E-90575D5F61FF}">
      <dgm:prSet/>
      <dgm:spPr/>
      <dgm:t>
        <a:bodyPr/>
        <a:lstStyle/>
        <a:p>
          <a:endParaRPr lang="en-CA"/>
        </a:p>
      </dgm:t>
    </dgm:pt>
    <dgm:pt modelId="{C9664368-FA76-488A-850C-65B63F9A5C18}">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testing case include cases to test the speed and time or responds to access in the travel menu</a:t>
          </a:r>
        </a:p>
      </dgm:t>
    </dgm:pt>
    <dgm:pt modelId="{8BCC0B10-91B0-41B0-9624-F4ADC5D43FAC}" type="parTrans" cxnId="{51592CFF-A980-4C9C-BB68-DEF80CB81368}">
      <dgm:prSet/>
      <dgm:spPr/>
      <dgm:t>
        <a:bodyPr/>
        <a:lstStyle/>
        <a:p>
          <a:endParaRPr lang="en-CA"/>
        </a:p>
      </dgm:t>
    </dgm:pt>
    <dgm:pt modelId="{854EC63D-3CB3-4C04-8CF2-0980BAF1C389}" type="sibTrans" cxnId="{51592CFF-A980-4C9C-BB68-DEF80CB81368}">
      <dgm:prSet/>
      <dgm:spPr/>
      <dgm:t>
        <a:bodyPr/>
        <a:lstStyle/>
        <a:p>
          <a:endParaRPr lang="en-CA"/>
        </a:p>
      </dgm:t>
    </dgm:pt>
    <dgm:pt modelId="{BFB48046-8B5C-4159-9FC9-99909640B952}">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5720" tIns="34290" rIns="45720" bIns="34290" numCol="1" spcCol="1270" anchor="ctr" anchorCtr="0"/>
        <a:lstStyle/>
        <a:p>
          <a:pPr>
            <a:buNone/>
          </a:pPr>
          <a:r>
            <a:rPr lang="en-CA" noProof="0" dirty="0">
              <a:solidFill>
                <a:prstClr val="white"/>
              </a:solidFill>
              <a:latin typeface="Arial"/>
              <a:ea typeface="Arial Unicode MS"/>
              <a:cs typeface="+mn-cs"/>
            </a:rPr>
            <a:t>This part take account testing the speed in the web site in process like login and logout routes section and book tickets </a:t>
          </a:r>
        </a:p>
      </dgm:t>
    </dgm:pt>
    <dgm:pt modelId="{F653C4B8-F450-41BB-8EA0-6AF42100EF58}" type="parTrans" cxnId="{D609F25A-4DFB-4BC9-B2C1-58137DA7D058}">
      <dgm:prSet/>
      <dgm:spPr/>
      <dgm:t>
        <a:bodyPr/>
        <a:lstStyle/>
        <a:p>
          <a:endParaRPr lang="en-CA"/>
        </a:p>
      </dgm:t>
    </dgm:pt>
    <dgm:pt modelId="{16F10F58-0980-4EAF-8859-1BA21684A144}" type="sibTrans" cxnId="{D609F25A-4DFB-4BC9-B2C1-58137DA7D058}">
      <dgm:prSet/>
      <dgm:spPr/>
      <dgm:t>
        <a:bodyPr/>
        <a:lstStyle/>
        <a:p>
          <a:endParaRPr lang="en-CA"/>
        </a:p>
      </dgm:t>
    </dgm:pt>
    <dgm:pt modelId="{E364F8FD-A277-457E-A908-CA6ADADAC414}">
      <dgm:prSet phldrT="[Texto]"/>
      <dgm:spPr>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43180" tIns="32385" rIns="43180" bIns="32385" numCol="1" spcCol="1270" anchor="ctr" anchorCtr="0"/>
        <a:lstStyle/>
        <a:p>
          <a:pPr>
            <a:buNone/>
          </a:pPr>
          <a:r>
            <a:rPr lang="en-CA" noProof="0" dirty="0">
              <a:solidFill>
                <a:prstClr val="white"/>
              </a:solidFill>
              <a:latin typeface="Arial"/>
              <a:ea typeface="Arial Unicode MS"/>
              <a:cs typeface="+mn-cs"/>
            </a:rPr>
            <a:t>Administration section include scenarios to verify the speed to create , delete and modify user accounts</a:t>
          </a:r>
        </a:p>
      </dgm:t>
    </dgm:pt>
    <dgm:pt modelId="{134BD9B5-81A9-44D9-AB25-8C800E3EEFB7}" type="parTrans" cxnId="{8C0B581C-6743-4E89-9FA2-17ABAAB59437}">
      <dgm:prSet/>
      <dgm:spPr/>
      <dgm:t>
        <a:bodyPr/>
        <a:lstStyle/>
        <a:p>
          <a:endParaRPr lang="en-CA"/>
        </a:p>
      </dgm:t>
    </dgm:pt>
    <dgm:pt modelId="{5FD8A0D1-B011-4DB1-9171-97F8BFAB32BE}" type="sibTrans" cxnId="{8C0B581C-6743-4E89-9FA2-17ABAAB59437}">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10" custScaleX="17754">
        <dgm:presLayoutVars>
          <dgm:bulletEnabled val="1"/>
        </dgm:presLayoutVars>
      </dgm:prSet>
      <dgm:spPr/>
    </dgm:pt>
    <dgm:pt modelId="{690C3C5D-1D85-46FE-A36D-82B5AE71EC2E}" type="pres">
      <dgm:prSet presAssocID="{B052A493-3C7E-48C4-8506-578E4416BE40}" presName="aSpace2" presStyleCnt="0"/>
      <dgm:spPr/>
    </dgm:pt>
    <dgm:pt modelId="{1687BAAE-0762-44D5-AC1D-B891794937B3}" type="pres">
      <dgm:prSet presAssocID="{D5D8E608-CB12-4313-8594-AC4CC1AA58E6}" presName="childNode" presStyleLbl="node1" presStyleIdx="1" presStyleCnt="10" custScaleX="16514">
        <dgm:presLayoutVars>
          <dgm:bulletEnabled val="1"/>
        </dgm:presLayoutVars>
      </dgm:prSet>
      <dgm:spPr>
        <a:xfrm>
          <a:off x="194245" y="2349930"/>
          <a:ext cx="1538287" cy="626864"/>
        </a:xfrm>
        <a:prstGeom prst="roundRect">
          <a:avLst>
            <a:gd name="adj" fmla="val 10000"/>
          </a:avLst>
        </a:prstGeom>
      </dgm:spPr>
    </dgm:pt>
    <dgm:pt modelId="{AC5A3DE2-D821-445A-A4C8-35A8E3BFB13B}" type="pres">
      <dgm:prSet presAssocID="{D5D8E608-CB12-4313-8594-AC4CC1AA58E6}" presName="aSpace2" presStyleCnt="0"/>
      <dgm:spPr/>
    </dgm:pt>
    <dgm:pt modelId="{152BC7F7-3C12-44AF-965E-E5A681DBD8B5}" type="pres">
      <dgm:prSet presAssocID="{9E2583F5-784C-438D-94F7-7FA4CEA9DE0A}" presName="childNode" presStyleLbl="node1" presStyleIdx="2" presStyleCnt="10" custScaleX="13722">
        <dgm:presLayoutVars>
          <dgm:bulletEnabled val="1"/>
        </dgm:presLayoutVars>
      </dgm:prSet>
      <dgm:spPr>
        <a:xfrm>
          <a:off x="114845" y="3073234"/>
          <a:ext cx="871537" cy="626864"/>
        </a:xfrm>
        <a:prstGeom prst="roundRect">
          <a:avLst>
            <a:gd name="adj" fmla="val 10000"/>
          </a:avLst>
        </a:prstGeom>
      </dgm:spPr>
    </dgm:pt>
    <dgm:pt modelId="{385910C5-B603-453C-9878-F790ADD0FC83}" type="pres">
      <dgm:prSet presAssocID="{9E2583F5-784C-438D-94F7-7FA4CEA9DE0A}" presName="aSpace2" presStyleCnt="0"/>
      <dgm:spPr/>
    </dgm:pt>
    <dgm:pt modelId="{F9AEB938-5F22-425F-B1F4-7C167BF3D510}" type="pres">
      <dgm:prSet presAssocID="{6E098D66-FDBE-4889-852C-E960AC04B448}" presName="childNode" presStyleLbl="node1" presStyleIdx="3" presStyleCnt="10" custScaleX="18685">
        <dgm:presLayoutVars>
          <dgm:bulletEnabled val="1"/>
        </dgm:presLayoutVars>
      </dgm:prSet>
      <dgm:spPr>
        <a:xfrm>
          <a:off x="114845" y="3796539"/>
          <a:ext cx="871537" cy="626864"/>
        </a:xfrm>
        <a:prstGeom prst="roundRect">
          <a:avLst>
            <a:gd name="adj" fmla="val 10000"/>
          </a:avLst>
        </a:prstGeom>
      </dgm:spPr>
    </dgm:pt>
    <dgm:pt modelId="{BCBF0F60-0946-4533-980C-D858FF6A76D7}" type="pres">
      <dgm:prSet presAssocID="{6E098D66-FDBE-4889-852C-E960AC04B448}" presName="aSpace2" presStyleCnt="0"/>
      <dgm:spPr/>
    </dgm:pt>
    <dgm:pt modelId="{CFE72129-4BD0-419C-8609-FEC0B0AA6E05}" type="pres">
      <dgm:prSet presAssocID="{E079C9D2-10BC-42E0-80AD-5D01A6DCE8A0}" presName="childNode" presStyleLbl="node1" presStyleIdx="4" presStyleCnt="10" custScaleX="20546">
        <dgm:presLayoutVars>
          <dgm:bulletEnabled val="1"/>
        </dgm:presLayoutVars>
      </dgm:prSet>
      <dgm:spPr>
        <a:xfrm>
          <a:off x="114845" y="4519844"/>
          <a:ext cx="871537" cy="626864"/>
        </a:xfrm>
        <a:prstGeom prst="roundRect">
          <a:avLst>
            <a:gd name="adj" fmla="val 10000"/>
          </a:avLst>
        </a:prstGeom>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5" presStyleCnt="10" custScaleX="67225">
        <dgm:presLayoutVars>
          <dgm:bulletEnabled val="1"/>
        </dgm:presLayoutVars>
      </dgm:prSet>
      <dgm:spPr/>
    </dgm:pt>
    <dgm:pt modelId="{3CD2DE64-DF23-46C4-A9D0-364A2BF68152}" type="pres">
      <dgm:prSet presAssocID="{1CEE73E7-F035-46E0-95DD-966E3359E6E3}" presName="aSpace2" presStyleCnt="0"/>
      <dgm:spPr/>
    </dgm:pt>
    <dgm:pt modelId="{81860565-9A8A-4494-9A99-0AB98FB90CA1}" type="pres">
      <dgm:prSet presAssocID="{0B181CB7-1B85-4FD3-ABB9-8208A8578D4F}" presName="childNode" presStyleLbl="node1" presStyleIdx="6" presStyleCnt="10" custScaleX="67225">
        <dgm:presLayoutVars>
          <dgm:bulletEnabled val="1"/>
        </dgm:presLayoutVars>
      </dgm:prSet>
      <dgm:spPr>
        <a:prstGeom prst="roundRect">
          <a:avLst>
            <a:gd name="adj" fmla="val 10000"/>
          </a:avLst>
        </a:prstGeom>
      </dgm:spPr>
    </dgm:pt>
    <dgm:pt modelId="{758829C3-E08D-4073-BF1C-CE78742E263F}" type="pres">
      <dgm:prSet presAssocID="{0B181CB7-1B85-4FD3-ABB9-8208A8578D4F}" presName="aSpace2" presStyleCnt="0"/>
      <dgm:spPr/>
    </dgm:pt>
    <dgm:pt modelId="{73679DAB-41A0-40EF-9F8A-D6CE840FC88C}" type="pres">
      <dgm:prSet presAssocID="{C9664368-FA76-488A-850C-65B63F9A5C18}" presName="childNode" presStyleLbl="node1" presStyleIdx="7" presStyleCnt="10" custScaleX="67225">
        <dgm:presLayoutVars>
          <dgm:bulletEnabled val="1"/>
        </dgm:presLayoutVars>
      </dgm:prSet>
      <dgm:spPr>
        <a:prstGeom prst="roundRect">
          <a:avLst>
            <a:gd name="adj" fmla="val 10000"/>
          </a:avLst>
        </a:prstGeom>
      </dgm:spPr>
    </dgm:pt>
    <dgm:pt modelId="{B0260F88-1A40-446D-9062-DE49F4FC842A}" type="pres">
      <dgm:prSet presAssocID="{C9664368-FA76-488A-850C-65B63F9A5C18}" presName="aSpace2" presStyleCnt="0"/>
      <dgm:spPr/>
    </dgm:pt>
    <dgm:pt modelId="{113B3A3F-6B89-4B50-8AB4-DD0B9935C462}" type="pres">
      <dgm:prSet presAssocID="{BFB48046-8B5C-4159-9FC9-99909640B952}" presName="childNode" presStyleLbl="node1" presStyleIdx="8" presStyleCnt="10" custScaleX="67225">
        <dgm:presLayoutVars>
          <dgm:bulletEnabled val="1"/>
        </dgm:presLayoutVars>
      </dgm:prSet>
      <dgm:spPr>
        <a:prstGeom prst="roundRect">
          <a:avLst>
            <a:gd name="adj" fmla="val 10000"/>
          </a:avLst>
        </a:prstGeom>
      </dgm:spPr>
    </dgm:pt>
    <dgm:pt modelId="{92F81097-28D8-40C6-952D-5D8D51F71284}" type="pres">
      <dgm:prSet presAssocID="{BFB48046-8B5C-4159-9FC9-99909640B952}" presName="aSpace2" presStyleCnt="0"/>
      <dgm:spPr/>
    </dgm:pt>
    <dgm:pt modelId="{E8E0E85B-2124-4094-9567-012AD2C926BA}" type="pres">
      <dgm:prSet presAssocID="{E364F8FD-A277-457E-A908-CA6ADADAC414}" presName="childNode" presStyleLbl="node1" presStyleIdx="9" presStyleCnt="10" custScaleX="67225">
        <dgm:presLayoutVars>
          <dgm:bulletEnabled val="1"/>
        </dgm:presLayoutVars>
      </dgm:prSet>
      <dgm:spPr>
        <a:prstGeom prst="roundRect">
          <a:avLst>
            <a:gd name="adj" fmla="val 10000"/>
          </a:avLst>
        </a:prstGeom>
      </dgm:spPr>
    </dgm:pt>
  </dgm:ptLst>
  <dgm:cxnLst>
    <dgm:cxn modelId="{213B1410-2DB7-4A27-AD8B-5B1C8DEFB775}" srcId="{E3CE051A-6004-463D-8250-C241F58C82D1}" destId="{D5D8E608-CB12-4313-8594-AC4CC1AA58E6}" srcOrd="1" destOrd="0" parTransId="{CA2E44BC-254E-4FB6-921A-D680E380A598}" sibTransId="{D8F3F8B3-9853-4B55-AA6B-D1AF1F9AED95}"/>
    <dgm:cxn modelId="{F7526814-78B2-43BD-B4E4-AD53EBCA796C}" type="presOf" srcId="{BFB48046-8B5C-4159-9FC9-99909640B952}" destId="{113B3A3F-6B89-4B50-8AB4-DD0B9935C462}" srcOrd="0" destOrd="0" presId="urn:microsoft.com/office/officeart/2005/8/layout/lProcess2"/>
    <dgm:cxn modelId="{BB073516-249E-4511-8EBD-174739505D38}" type="presOf" srcId="{6E098D66-FDBE-4889-852C-E960AC04B448}" destId="{F9AEB938-5F22-425F-B1F4-7C167BF3D510}" srcOrd="0" destOrd="0" presId="urn:microsoft.com/office/officeart/2005/8/layout/lProcess2"/>
    <dgm:cxn modelId="{8C0B581C-6743-4E89-9FA2-17ABAAB59437}" srcId="{9E0E5FF7-CF96-41E5-A144-C6766FE1AFB5}" destId="{E364F8FD-A277-457E-A908-CA6ADADAC414}" srcOrd="4" destOrd="0" parTransId="{134BD9B5-81A9-44D9-AB25-8C800E3EEFB7}" sibTransId="{5FD8A0D1-B011-4DB1-9171-97F8BFAB32BE}"/>
    <dgm:cxn modelId="{1F9B841F-3964-4EEF-BC4E-7C7AA9B153CA}" type="presOf" srcId="{0B181CB7-1B85-4FD3-ABB9-8208A8578D4F}" destId="{81860565-9A8A-4494-9A99-0AB98FB90CA1}" srcOrd="0" destOrd="0" presId="urn:microsoft.com/office/officeart/2005/8/layout/lProcess2"/>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FD669E4D-BB03-4554-9689-57FDF000A067}" srcId="{E3CE051A-6004-463D-8250-C241F58C82D1}" destId="{9E2583F5-784C-438D-94F7-7FA4CEA9DE0A}" srcOrd="2" destOrd="0" parTransId="{AD7EBFC5-E563-475E-A6B4-B9E32954A0AB}" sibTransId="{65ACAC14-D7A2-4D63-B16C-2BDFB0E17673}"/>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D609F25A-4DFB-4BC9-B2C1-58137DA7D058}" srcId="{9E0E5FF7-CF96-41E5-A144-C6766FE1AFB5}" destId="{BFB48046-8B5C-4159-9FC9-99909640B952}" srcOrd="3" destOrd="0" parTransId="{F653C4B8-F450-41BB-8EA0-6AF42100EF58}" sibTransId="{16F10F58-0980-4EAF-8859-1BA21684A144}"/>
    <dgm:cxn modelId="{AE7F8A92-394A-4C40-AF58-75882898D88C}" type="presOf" srcId="{D5D8E608-CB12-4313-8594-AC4CC1AA58E6}" destId="{1687BAAE-0762-44D5-AC1D-B891794937B3}"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5DF672CE-FDA4-473F-B637-F4C4B540CF0B}" srcId="{E3CE051A-6004-463D-8250-C241F58C82D1}" destId="{6E098D66-FDBE-4889-852C-E960AC04B448}" srcOrd="3" destOrd="0" parTransId="{A5C4F888-A147-4DDC-A09B-3ED5FCBFE5AE}" sibTransId="{F2E1D5A0-D977-4243-9EF6-BC73BAE4C395}"/>
    <dgm:cxn modelId="{01B8DAD8-0673-4FB8-A288-B09E742F1DB6}" type="presOf" srcId="{C9664368-FA76-488A-850C-65B63F9A5C18}" destId="{73679DAB-41A0-40EF-9F8A-D6CE840FC88C}" srcOrd="0" destOrd="0" presId="urn:microsoft.com/office/officeart/2005/8/layout/lProcess2"/>
    <dgm:cxn modelId="{3C4A64D9-4A9A-49A2-AC7E-90575D5F61FF}" srcId="{9E0E5FF7-CF96-41E5-A144-C6766FE1AFB5}" destId="{0B181CB7-1B85-4FD3-ABB9-8208A8578D4F}" srcOrd="1" destOrd="0" parTransId="{199B707D-2113-4769-8297-5055C7E52F10}" sibTransId="{AF7B2386-3AC8-42BD-B943-2B1FC4B53633}"/>
    <dgm:cxn modelId="{E28A4DD9-FE8A-4349-B5B1-42528EF0D6AA}" type="presOf" srcId="{E3CE051A-6004-463D-8250-C241F58C82D1}" destId="{580C19CB-0810-4009-83AF-1605C9B60665}" srcOrd="0" destOrd="0" presId="urn:microsoft.com/office/officeart/2005/8/layout/lProcess2"/>
    <dgm:cxn modelId="{6CBFD5D9-B07F-46BB-8826-97C248E1EDCF}" type="presOf" srcId="{E079C9D2-10BC-42E0-80AD-5D01A6DCE8A0}" destId="{CFE72129-4BD0-419C-8609-FEC0B0AA6E05}" srcOrd="0" destOrd="0" presId="urn:microsoft.com/office/officeart/2005/8/layout/lProcess2"/>
    <dgm:cxn modelId="{129644E6-39CE-4C6A-A8EC-F887BF9F444F}" srcId="{E3CE051A-6004-463D-8250-C241F58C82D1}" destId="{E079C9D2-10BC-42E0-80AD-5D01A6DCE8A0}" srcOrd="4" destOrd="0" parTransId="{527CB250-BE3E-4265-9BCF-97023074DB8C}" sibTransId="{DA1A4EB6-40D6-4B0D-864B-F884A9783E86}"/>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800DA2F4-E69D-4E08-95AB-8BFD19593C6B}" type="presOf" srcId="{E364F8FD-A277-457E-A908-CA6ADADAC414}" destId="{E8E0E85B-2124-4094-9567-012AD2C926BA}" srcOrd="0" destOrd="0" presId="urn:microsoft.com/office/officeart/2005/8/layout/lProcess2"/>
    <dgm:cxn modelId="{60E43DFA-A68A-4C4B-ABBF-ABFA4222A7C4}" type="presOf" srcId="{9E2583F5-784C-438D-94F7-7FA4CEA9DE0A}" destId="{152BC7F7-3C12-44AF-965E-E5A681DBD8B5}" srcOrd="0" destOrd="0" presId="urn:microsoft.com/office/officeart/2005/8/layout/lProcess2"/>
    <dgm:cxn modelId="{51592CFF-A980-4C9C-BB68-DEF80CB81368}" srcId="{9E0E5FF7-CF96-41E5-A144-C6766FE1AFB5}" destId="{C9664368-FA76-488A-850C-65B63F9A5C18}" srcOrd="2" destOrd="0" parTransId="{8BCC0B10-91B0-41B0-9624-F4ADC5D43FAC}" sibTransId="{854EC63D-3CB3-4C04-8CF2-0980BAF1C389}"/>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06C29A62-6B3A-4A45-AAA7-D6267B8C58A1}" type="presParOf" srcId="{B436100D-7E6A-471C-9591-DF4C8DF2DF7A}" destId="{690C3C5D-1D85-46FE-A36D-82B5AE71EC2E}" srcOrd="1" destOrd="0" presId="urn:microsoft.com/office/officeart/2005/8/layout/lProcess2"/>
    <dgm:cxn modelId="{6CE19F77-2F57-451A-860A-D9AB2CA570B0}" type="presParOf" srcId="{B436100D-7E6A-471C-9591-DF4C8DF2DF7A}" destId="{1687BAAE-0762-44D5-AC1D-B891794937B3}" srcOrd="2" destOrd="0" presId="urn:microsoft.com/office/officeart/2005/8/layout/lProcess2"/>
    <dgm:cxn modelId="{C305218D-5C9D-4781-A565-3C6C72888A44}" type="presParOf" srcId="{B436100D-7E6A-471C-9591-DF4C8DF2DF7A}" destId="{AC5A3DE2-D821-445A-A4C8-35A8E3BFB13B}" srcOrd="3" destOrd="0" presId="urn:microsoft.com/office/officeart/2005/8/layout/lProcess2"/>
    <dgm:cxn modelId="{D7DD9A4B-4BF1-4CE7-90A3-631A6DB8DC49}" type="presParOf" srcId="{B436100D-7E6A-471C-9591-DF4C8DF2DF7A}" destId="{152BC7F7-3C12-44AF-965E-E5A681DBD8B5}" srcOrd="4" destOrd="0" presId="urn:microsoft.com/office/officeart/2005/8/layout/lProcess2"/>
    <dgm:cxn modelId="{6A86157C-6B5C-4064-B4C4-DBF98DF0CAB2}" type="presParOf" srcId="{B436100D-7E6A-471C-9591-DF4C8DF2DF7A}" destId="{385910C5-B603-453C-9878-F790ADD0FC83}" srcOrd="5" destOrd="0" presId="urn:microsoft.com/office/officeart/2005/8/layout/lProcess2"/>
    <dgm:cxn modelId="{9432B733-0A27-41CF-BDA5-5B142B8AFBCD}" type="presParOf" srcId="{B436100D-7E6A-471C-9591-DF4C8DF2DF7A}" destId="{F9AEB938-5F22-425F-B1F4-7C167BF3D510}" srcOrd="6" destOrd="0" presId="urn:microsoft.com/office/officeart/2005/8/layout/lProcess2"/>
    <dgm:cxn modelId="{A0468168-F5AE-4028-B3B0-8D9F39AAF20C}" type="presParOf" srcId="{B436100D-7E6A-471C-9591-DF4C8DF2DF7A}" destId="{BCBF0F60-0946-4533-980C-D858FF6A76D7}" srcOrd="7" destOrd="0" presId="urn:microsoft.com/office/officeart/2005/8/layout/lProcess2"/>
    <dgm:cxn modelId="{7CC6D4FC-9BAE-4360-A1CB-FBAAAB951789}" type="presParOf" srcId="{B436100D-7E6A-471C-9591-DF4C8DF2DF7A}" destId="{CFE72129-4BD0-419C-8609-FEC0B0AA6E05}" srcOrd="8"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 modelId="{6325AD8F-1933-4E7F-916E-D13365464F9E}" type="presParOf" srcId="{319D3B27-8D3B-4127-85ED-3861BF028BB1}" destId="{3CD2DE64-DF23-46C4-A9D0-364A2BF68152}" srcOrd="1" destOrd="0" presId="urn:microsoft.com/office/officeart/2005/8/layout/lProcess2"/>
    <dgm:cxn modelId="{878A728B-F2C9-4A71-91AD-AF8EA7A3E9A8}" type="presParOf" srcId="{319D3B27-8D3B-4127-85ED-3861BF028BB1}" destId="{81860565-9A8A-4494-9A99-0AB98FB90CA1}" srcOrd="2" destOrd="0" presId="urn:microsoft.com/office/officeart/2005/8/layout/lProcess2"/>
    <dgm:cxn modelId="{35451217-39AD-4C08-813D-D55CD6F9DEA3}" type="presParOf" srcId="{319D3B27-8D3B-4127-85ED-3861BF028BB1}" destId="{758829C3-E08D-4073-BF1C-CE78742E263F}" srcOrd="3" destOrd="0" presId="urn:microsoft.com/office/officeart/2005/8/layout/lProcess2"/>
    <dgm:cxn modelId="{E9B7652B-048C-47FC-8904-4B3F11B37AF6}" type="presParOf" srcId="{319D3B27-8D3B-4127-85ED-3861BF028BB1}" destId="{73679DAB-41A0-40EF-9F8A-D6CE840FC88C}" srcOrd="4" destOrd="0" presId="urn:microsoft.com/office/officeart/2005/8/layout/lProcess2"/>
    <dgm:cxn modelId="{1297DC98-CFFD-4A72-BF49-7038A6B641E0}" type="presParOf" srcId="{319D3B27-8D3B-4127-85ED-3861BF028BB1}" destId="{B0260F88-1A40-446D-9062-DE49F4FC842A}" srcOrd="5" destOrd="0" presId="urn:microsoft.com/office/officeart/2005/8/layout/lProcess2"/>
    <dgm:cxn modelId="{1654C3AE-21D3-4427-B7EC-A306F0F41952}" type="presParOf" srcId="{319D3B27-8D3B-4127-85ED-3861BF028BB1}" destId="{113B3A3F-6B89-4B50-8AB4-DD0B9935C462}" srcOrd="6" destOrd="0" presId="urn:microsoft.com/office/officeart/2005/8/layout/lProcess2"/>
    <dgm:cxn modelId="{69BC8F42-C442-425C-81E3-47E340EABACE}" type="presParOf" srcId="{319D3B27-8D3B-4127-85ED-3861BF028BB1}" destId="{92F81097-28D8-40C6-952D-5D8D51F71284}" srcOrd="7" destOrd="0" presId="urn:microsoft.com/office/officeart/2005/8/layout/lProcess2"/>
    <dgm:cxn modelId="{12CC9589-D95A-4A56-86C9-5479340193A8}" type="presParOf" srcId="{319D3B27-8D3B-4127-85ED-3861BF028BB1}" destId="{E8E0E85B-2124-4094-9567-012AD2C926BA}"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Administration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9E0E5FF7-CF96-41E5-A144-C6766FE1AFB5}">
      <dgm:prSet phldrT="[Texto]" custT="1"/>
      <dgm:spPr/>
      <dgm:t>
        <a:bodyPr/>
        <a:lstStyle/>
        <a:p>
          <a:r>
            <a:rPr lang="en-CA" sz="2400" b="1" noProof="0" dirty="0">
              <a:solidFill>
                <a:schemeClr val="tx1"/>
              </a:solidFill>
            </a:rPr>
            <a:t>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custT="1"/>
      <dgm:spPr/>
      <dgm:t>
        <a:bodyPr/>
        <a:lstStyle/>
        <a:p>
          <a:r>
            <a:rPr lang="en-CA" sz="2400" noProof="0" dirty="0"/>
            <a:t>This section considered cases like run the application in different software browser to analysis the behavior of this application </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2" custScaleX="21399">
        <dgm:presLayoutVars>
          <dgm:bulletEnabled val="1"/>
        </dgm:presLayoutVars>
      </dgm:prSet>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1" presStyleCnt="2" custScaleX="67225" custLinFactNeighborX="0" custLinFactNeighborY="24986">
        <dgm:presLayoutVars>
          <dgm:bulletEnabled val="1"/>
        </dgm:presLayoutVars>
      </dgm:prSet>
      <dgm:spPr/>
    </dgm:pt>
  </dgm:ptLst>
  <dgm:cxnLst>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E28A4DD9-FE8A-4349-B5B1-42528EF0D6AA}" type="presOf" srcId="{E3CE051A-6004-463D-8250-C241F58C82D1}" destId="{580C19CB-0810-4009-83AF-1605C9B60665}" srcOrd="0" destOrd="0" presId="urn:microsoft.com/office/officeart/2005/8/layout/lProcess2"/>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BE5EC8-7AC2-4458-8DDA-E43C2684639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CA"/>
        </a:p>
      </dgm:t>
    </dgm:pt>
    <dgm:pt modelId="{E3CE051A-6004-463D-8250-C241F58C82D1}">
      <dgm:prSet phldrT="[Texto]" custT="1"/>
      <dgm:spPr/>
      <dgm:t>
        <a:bodyPr/>
        <a:lstStyle/>
        <a:p>
          <a:r>
            <a:rPr lang="es-ES" sz="1800" b="1" dirty="0">
              <a:solidFill>
                <a:schemeClr val="bg1"/>
              </a:solidFill>
            </a:rPr>
            <a:t>Modules</a:t>
          </a:r>
          <a:r>
            <a:rPr lang="es-ES" sz="1800" dirty="0"/>
            <a:t> / </a:t>
          </a:r>
          <a:r>
            <a:rPr lang="es-ES" sz="1800" b="1" dirty="0"/>
            <a:t>Test Cases</a:t>
          </a:r>
          <a:endParaRPr lang="en-CA" sz="1800" b="1" dirty="0"/>
        </a:p>
      </dgm:t>
    </dgm:pt>
    <dgm:pt modelId="{BA5827EA-D11B-4748-835B-DC8FF3EF2810}" type="parTrans" cxnId="{D1D6E95B-17DD-45A4-A9BC-BCE74AC0889F}">
      <dgm:prSet/>
      <dgm:spPr/>
      <dgm:t>
        <a:bodyPr/>
        <a:lstStyle/>
        <a:p>
          <a:endParaRPr lang="en-CA"/>
        </a:p>
      </dgm:t>
    </dgm:pt>
    <dgm:pt modelId="{3C2A4FE5-2267-42ED-88B0-C248515E4D10}" type="sibTrans" cxnId="{D1D6E95B-17DD-45A4-A9BC-BCE74AC0889F}">
      <dgm:prSet/>
      <dgm:spPr/>
      <dgm:t>
        <a:bodyPr/>
        <a:lstStyle/>
        <a:p>
          <a:endParaRPr lang="en-CA"/>
        </a:p>
      </dgm:t>
    </dgm:pt>
    <dgm:pt modelId="{B052A493-3C7E-48C4-8506-578E4416BE40}">
      <dgm:prSet phldrT="[Texto]" custT="1"/>
      <dgm:spPr/>
      <dgm:t>
        <a:bodyPr/>
        <a:lstStyle/>
        <a:p>
          <a:r>
            <a:rPr lang="en-CA" sz="1800" noProof="0" dirty="0"/>
            <a:t>Administration</a:t>
          </a:r>
        </a:p>
      </dgm:t>
    </dgm:pt>
    <dgm:pt modelId="{4D10FEAA-F03C-4925-875D-0F4F1BFE88A3}" type="parTrans" cxnId="{B685455A-F128-4867-8104-28C902818D1F}">
      <dgm:prSet/>
      <dgm:spPr/>
      <dgm:t>
        <a:bodyPr/>
        <a:lstStyle/>
        <a:p>
          <a:endParaRPr lang="en-CA"/>
        </a:p>
      </dgm:t>
    </dgm:pt>
    <dgm:pt modelId="{A5BC0882-CCC9-4931-B98D-60444BAD713D}" type="sibTrans" cxnId="{B685455A-F128-4867-8104-28C902818D1F}">
      <dgm:prSet/>
      <dgm:spPr/>
      <dgm:t>
        <a:bodyPr/>
        <a:lstStyle/>
        <a:p>
          <a:endParaRPr lang="en-CA"/>
        </a:p>
      </dgm:t>
    </dgm:pt>
    <dgm:pt modelId="{9E0E5FF7-CF96-41E5-A144-C6766FE1AFB5}">
      <dgm:prSet phldrT="[Texto]" custT="1"/>
      <dgm:spPr/>
      <dgm:t>
        <a:bodyPr/>
        <a:lstStyle/>
        <a:p>
          <a:r>
            <a:rPr lang="en-CA" sz="2400" b="1" noProof="0" dirty="0">
              <a:solidFill>
                <a:schemeClr val="tx1"/>
              </a:solidFill>
            </a:rPr>
            <a:t>Test Cases</a:t>
          </a:r>
        </a:p>
      </dgm:t>
    </dgm:pt>
    <dgm:pt modelId="{F62A67D9-50BE-45CF-8BB3-5FB95645C88D}" type="parTrans" cxnId="{04FF6863-C365-495C-85FF-B4E73971700F}">
      <dgm:prSet/>
      <dgm:spPr/>
      <dgm:t>
        <a:bodyPr/>
        <a:lstStyle/>
        <a:p>
          <a:endParaRPr lang="en-CA"/>
        </a:p>
      </dgm:t>
    </dgm:pt>
    <dgm:pt modelId="{3B99E42E-0DE2-40F1-80BF-883919008255}" type="sibTrans" cxnId="{04FF6863-C365-495C-85FF-B4E73971700F}">
      <dgm:prSet/>
      <dgm:spPr/>
      <dgm:t>
        <a:bodyPr/>
        <a:lstStyle/>
        <a:p>
          <a:endParaRPr lang="en-CA"/>
        </a:p>
      </dgm:t>
    </dgm:pt>
    <dgm:pt modelId="{1CEE73E7-F035-46E0-95DD-966E3359E6E3}">
      <dgm:prSet phldrT="[Texto]" custT="1"/>
      <dgm:spPr/>
      <dgm:t>
        <a:bodyPr/>
        <a:lstStyle/>
        <a:p>
          <a:r>
            <a:rPr lang="en-CA" sz="2400" noProof="0" dirty="0"/>
            <a:t>This section considered cases to evaluate the fonts , size, color of the web site to determine the level of compression of the user that user this application.</a:t>
          </a:r>
        </a:p>
      </dgm:t>
    </dgm:pt>
    <dgm:pt modelId="{629364EA-8588-48FB-9E7E-8459DCFA8EBA}" type="parTrans" cxnId="{EBBE78AE-B152-4E6A-9894-B5ED2CDAC577}">
      <dgm:prSet/>
      <dgm:spPr/>
      <dgm:t>
        <a:bodyPr/>
        <a:lstStyle/>
        <a:p>
          <a:endParaRPr lang="en-CA"/>
        </a:p>
      </dgm:t>
    </dgm:pt>
    <dgm:pt modelId="{5BBA3FA1-5E70-4066-A29A-8803751CAF9F}" type="sibTrans" cxnId="{EBBE78AE-B152-4E6A-9894-B5ED2CDAC577}">
      <dgm:prSet/>
      <dgm:spPr/>
      <dgm:t>
        <a:bodyPr/>
        <a:lstStyle/>
        <a:p>
          <a:endParaRPr lang="en-CA"/>
        </a:p>
      </dgm:t>
    </dgm:pt>
    <dgm:pt modelId="{3772C3D3-96B3-4064-B643-36BF320AA1AF}" type="pres">
      <dgm:prSet presAssocID="{5ABE5EC8-7AC2-4458-8DDA-E43C26846399}" presName="theList" presStyleCnt="0">
        <dgm:presLayoutVars>
          <dgm:dir/>
          <dgm:animLvl val="lvl"/>
          <dgm:resizeHandles val="exact"/>
        </dgm:presLayoutVars>
      </dgm:prSet>
      <dgm:spPr/>
    </dgm:pt>
    <dgm:pt modelId="{E9D9FB3A-CE45-415C-9F48-14DA9317E412}" type="pres">
      <dgm:prSet presAssocID="{E3CE051A-6004-463D-8250-C241F58C82D1}" presName="compNode" presStyleCnt="0"/>
      <dgm:spPr/>
    </dgm:pt>
    <dgm:pt modelId="{580C19CB-0810-4009-83AF-1605C9B60665}" type="pres">
      <dgm:prSet presAssocID="{E3CE051A-6004-463D-8250-C241F58C82D1}" presName="aNode" presStyleLbl="bgShp" presStyleIdx="0" presStyleCnt="2" custScaleX="33435"/>
      <dgm:spPr/>
    </dgm:pt>
    <dgm:pt modelId="{5CDE0AF4-5B49-48BC-85D7-61A2607D77AD}" type="pres">
      <dgm:prSet presAssocID="{E3CE051A-6004-463D-8250-C241F58C82D1}" presName="textNode" presStyleLbl="bgShp" presStyleIdx="0" presStyleCnt="2"/>
      <dgm:spPr/>
    </dgm:pt>
    <dgm:pt modelId="{857BBFEE-68F2-4B88-B2CD-3098D77A2E59}" type="pres">
      <dgm:prSet presAssocID="{E3CE051A-6004-463D-8250-C241F58C82D1}" presName="compChildNode" presStyleCnt="0"/>
      <dgm:spPr/>
    </dgm:pt>
    <dgm:pt modelId="{B436100D-7E6A-471C-9591-DF4C8DF2DF7A}" type="pres">
      <dgm:prSet presAssocID="{E3CE051A-6004-463D-8250-C241F58C82D1}" presName="theInnerList" presStyleCnt="0"/>
      <dgm:spPr/>
    </dgm:pt>
    <dgm:pt modelId="{93AC5E2B-72C9-4E6B-B1E7-8DFB3B905977}" type="pres">
      <dgm:prSet presAssocID="{B052A493-3C7E-48C4-8506-578E4416BE40}" presName="childNode" presStyleLbl="node1" presStyleIdx="0" presStyleCnt="2" custScaleX="21399">
        <dgm:presLayoutVars>
          <dgm:bulletEnabled val="1"/>
        </dgm:presLayoutVars>
      </dgm:prSet>
      <dgm:spPr/>
    </dgm:pt>
    <dgm:pt modelId="{A0204DF0-E1E0-418B-B6D3-E67FB48BFFE8}" type="pres">
      <dgm:prSet presAssocID="{E3CE051A-6004-463D-8250-C241F58C82D1}" presName="aSpace" presStyleCnt="0"/>
      <dgm:spPr/>
    </dgm:pt>
    <dgm:pt modelId="{4DE56DF2-270C-428E-9FAA-868F2B3F8493}" type="pres">
      <dgm:prSet presAssocID="{9E0E5FF7-CF96-41E5-A144-C6766FE1AFB5}" presName="compNode" presStyleCnt="0"/>
      <dgm:spPr/>
    </dgm:pt>
    <dgm:pt modelId="{8A06B280-13EE-49B3-9641-A14C6665CC17}" type="pres">
      <dgm:prSet presAssocID="{9E0E5FF7-CF96-41E5-A144-C6766FE1AFB5}" presName="aNode" presStyleLbl="bgShp" presStyleIdx="1" presStyleCnt="2" custScaleX="55835"/>
      <dgm:spPr/>
    </dgm:pt>
    <dgm:pt modelId="{5221A712-8B7D-4DC4-ABEF-1E94C795FBE7}" type="pres">
      <dgm:prSet presAssocID="{9E0E5FF7-CF96-41E5-A144-C6766FE1AFB5}" presName="textNode" presStyleLbl="bgShp" presStyleIdx="1" presStyleCnt="2"/>
      <dgm:spPr/>
    </dgm:pt>
    <dgm:pt modelId="{756E1361-6DC9-4A47-B25E-ACAAE1D98552}" type="pres">
      <dgm:prSet presAssocID="{9E0E5FF7-CF96-41E5-A144-C6766FE1AFB5}" presName="compChildNode" presStyleCnt="0"/>
      <dgm:spPr/>
    </dgm:pt>
    <dgm:pt modelId="{319D3B27-8D3B-4127-85ED-3861BF028BB1}" type="pres">
      <dgm:prSet presAssocID="{9E0E5FF7-CF96-41E5-A144-C6766FE1AFB5}" presName="theInnerList" presStyleCnt="0"/>
      <dgm:spPr/>
    </dgm:pt>
    <dgm:pt modelId="{63C7B812-A66D-4E8B-B9C1-20826B90DF0F}" type="pres">
      <dgm:prSet presAssocID="{1CEE73E7-F035-46E0-95DD-966E3359E6E3}" presName="childNode" presStyleLbl="node1" presStyleIdx="1" presStyleCnt="2" custScaleX="67225" custLinFactNeighborX="0" custLinFactNeighborY="24986">
        <dgm:presLayoutVars>
          <dgm:bulletEnabled val="1"/>
        </dgm:presLayoutVars>
      </dgm:prSet>
      <dgm:spPr/>
    </dgm:pt>
  </dgm:ptLst>
  <dgm:cxnLst>
    <dgm:cxn modelId="{D1D6E95B-17DD-45A4-A9BC-BCE74AC0889F}" srcId="{5ABE5EC8-7AC2-4458-8DDA-E43C26846399}" destId="{E3CE051A-6004-463D-8250-C241F58C82D1}" srcOrd="0" destOrd="0" parTransId="{BA5827EA-D11B-4748-835B-DC8FF3EF2810}" sibTransId="{3C2A4FE5-2267-42ED-88B0-C248515E4D10}"/>
    <dgm:cxn modelId="{02889262-63BC-4B90-A17B-20E731DEBF95}" type="presOf" srcId="{5ABE5EC8-7AC2-4458-8DDA-E43C26846399}" destId="{3772C3D3-96B3-4064-B643-36BF320AA1AF}" srcOrd="0" destOrd="0" presId="urn:microsoft.com/office/officeart/2005/8/layout/lProcess2"/>
    <dgm:cxn modelId="{04FF6863-C365-495C-85FF-B4E73971700F}" srcId="{5ABE5EC8-7AC2-4458-8DDA-E43C26846399}" destId="{9E0E5FF7-CF96-41E5-A144-C6766FE1AFB5}" srcOrd="1" destOrd="0" parTransId="{F62A67D9-50BE-45CF-8BB3-5FB95645C88D}" sibTransId="{3B99E42E-0DE2-40F1-80BF-883919008255}"/>
    <dgm:cxn modelId="{5EC2B76E-29FC-4BAE-9A65-5D5BD803CD93}" type="presOf" srcId="{9E0E5FF7-CF96-41E5-A144-C6766FE1AFB5}" destId="{8A06B280-13EE-49B3-9641-A14C6665CC17}" srcOrd="0" destOrd="0" presId="urn:microsoft.com/office/officeart/2005/8/layout/lProcess2"/>
    <dgm:cxn modelId="{B685455A-F128-4867-8104-28C902818D1F}" srcId="{E3CE051A-6004-463D-8250-C241F58C82D1}" destId="{B052A493-3C7E-48C4-8506-578E4416BE40}" srcOrd="0" destOrd="0" parTransId="{4D10FEAA-F03C-4925-875D-0F4F1BFE88A3}" sibTransId="{A5BC0882-CCC9-4931-B98D-60444BAD713D}"/>
    <dgm:cxn modelId="{B3DACA5A-6D89-4470-993D-537661D3F269}" type="presOf" srcId="{B052A493-3C7E-48C4-8506-578E4416BE40}" destId="{93AC5E2B-72C9-4E6B-B1E7-8DFB3B905977}" srcOrd="0" destOrd="0" presId="urn:microsoft.com/office/officeart/2005/8/layout/lProcess2"/>
    <dgm:cxn modelId="{EBBE78AE-B152-4E6A-9894-B5ED2CDAC577}" srcId="{9E0E5FF7-CF96-41E5-A144-C6766FE1AFB5}" destId="{1CEE73E7-F035-46E0-95DD-966E3359E6E3}" srcOrd="0" destOrd="0" parTransId="{629364EA-8588-48FB-9E7E-8459DCFA8EBA}" sibTransId="{5BBA3FA1-5E70-4066-A29A-8803751CAF9F}"/>
    <dgm:cxn modelId="{65D41DCD-2D9F-4885-997B-91071EA633CC}" type="presOf" srcId="{9E0E5FF7-CF96-41E5-A144-C6766FE1AFB5}" destId="{5221A712-8B7D-4DC4-ABEF-1E94C795FBE7}" srcOrd="1" destOrd="0" presId="urn:microsoft.com/office/officeart/2005/8/layout/lProcess2"/>
    <dgm:cxn modelId="{E28A4DD9-FE8A-4349-B5B1-42528EF0D6AA}" type="presOf" srcId="{E3CE051A-6004-463D-8250-C241F58C82D1}" destId="{580C19CB-0810-4009-83AF-1605C9B60665}" srcOrd="0" destOrd="0" presId="urn:microsoft.com/office/officeart/2005/8/layout/lProcess2"/>
    <dgm:cxn modelId="{B04A65E9-84A8-4D8F-9A2C-E9A279C30609}" type="presOf" srcId="{1CEE73E7-F035-46E0-95DD-966E3359E6E3}" destId="{63C7B812-A66D-4E8B-B9C1-20826B90DF0F}" srcOrd="0" destOrd="0" presId="urn:microsoft.com/office/officeart/2005/8/layout/lProcess2"/>
    <dgm:cxn modelId="{BF2B7DF3-DF96-4C60-A409-54B1A95202D8}" type="presOf" srcId="{E3CE051A-6004-463D-8250-C241F58C82D1}" destId="{5CDE0AF4-5B49-48BC-85D7-61A2607D77AD}" srcOrd="1" destOrd="0" presId="urn:microsoft.com/office/officeart/2005/8/layout/lProcess2"/>
    <dgm:cxn modelId="{FEA7BBD1-7B46-4FD4-B966-BAD24BCCA712}" type="presParOf" srcId="{3772C3D3-96B3-4064-B643-36BF320AA1AF}" destId="{E9D9FB3A-CE45-415C-9F48-14DA9317E412}" srcOrd="0" destOrd="0" presId="urn:microsoft.com/office/officeart/2005/8/layout/lProcess2"/>
    <dgm:cxn modelId="{0A49E86A-5241-4848-BC23-CA3DFDF7334C}" type="presParOf" srcId="{E9D9FB3A-CE45-415C-9F48-14DA9317E412}" destId="{580C19CB-0810-4009-83AF-1605C9B60665}" srcOrd="0" destOrd="0" presId="urn:microsoft.com/office/officeart/2005/8/layout/lProcess2"/>
    <dgm:cxn modelId="{73A25D8D-EC82-49B9-AA5D-F8EBFDC8FB66}" type="presParOf" srcId="{E9D9FB3A-CE45-415C-9F48-14DA9317E412}" destId="{5CDE0AF4-5B49-48BC-85D7-61A2607D77AD}" srcOrd="1" destOrd="0" presId="urn:microsoft.com/office/officeart/2005/8/layout/lProcess2"/>
    <dgm:cxn modelId="{65D104B6-2BE9-4048-8766-1B3E5AA3FA05}" type="presParOf" srcId="{E9D9FB3A-CE45-415C-9F48-14DA9317E412}" destId="{857BBFEE-68F2-4B88-B2CD-3098D77A2E59}" srcOrd="2" destOrd="0" presId="urn:microsoft.com/office/officeart/2005/8/layout/lProcess2"/>
    <dgm:cxn modelId="{F8E8EF27-2C28-47E9-BAE8-9EB43A6E30D8}" type="presParOf" srcId="{857BBFEE-68F2-4B88-B2CD-3098D77A2E59}" destId="{B436100D-7E6A-471C-9591-DF4C8DF2DF7A}" srcOrd="0" destOrd="0" presId="urn:microsoft.com/office/officeart/2005/8/layout/lProcess2"/>
    <dgm:cxn modelId="{86214352-E107-465D-9F5C-0974798F5E90}" type="presParOf" srcId="{B436100D-7E6A-471C-9591-DF4C8DF2DF7A}" destId="{93AC5E2B-72C9-4E6B-B1E7-8DFB3B905977}" srcOrd="0" destOrd="0" presId="urn:microsoft.com/office/officeart/2005/8/layout/lProcess2"/>
    <dgm:cxn modelId="{AB243374-35EA-4E38-8AD7-0D9D4BB44530}" type="presParOf" srcId="{3772C3D3-96B3-4064-B643-36BF320AA1AF}" destId="{A0204DF0-E1E0-418B-B6D3-E67FB48BFFE8}" srcOrd="1" destOrd="0" presId="urn:microsoft.com/office/officeart/2005/8/layout/lProcess2"/>
    <dgm:cxn modelId="{3353C01C-4838-49B0-928D-C23DA1F51C9E}" type="presParOf" srcId="{3772C3D3-96B3-4064-B643-36BF320AA1AF}" destId="{4DE56DF2-270C-428E-9FAA-868F2B3F8493}" srcOrd="2" destOrd="0" presId="urn:microsoft.com/office/officeart/2005/8/layout/lProcess2"/>
    <dgm:cxn modelId="{3954AF85-6453-4B25-9085-F45A34326BE1}" type="presParOf" srcId="{4DE56DF2-270C-428E-9FAA-868F2B3F8493}" destId="{8A06B280-13EE-49B3-9641-A14C6665CC17}" srcOrd="0" destOrd="0" presId="urn:microsoft.com/office/officeart/2005/8/layout/lProcess2"/>
    <dgm:cxn modelId="{07A3A4F9-E355-4BEC-9600-99EB50310AA0}" type="presParOf" srcId="{4DE56DF2-270C-428E-9FAA-868F2B3F8493}" destId="{5221A712-8B7D-4DC4-ABEF-1E94C795FBE7}" srcOrd="1" destOrd="0" presId="urn:microsoft.com/office/officeart/2005/8/layout/lProcess2"/>
    <dgm:cxn modelId="{B7FD276F-ACEE-40ED-B1E2-901951394F20}" type="presParOf" srcId="{4DE56DF2-270C-428E-9FAA-868F2B3F8493}" destId="{756E1361-6DC9-4A47-B25E-ACAAE1D98552}" srcOrd="2" destOrd="0" presId="urn:microsoft.com/office/officeart/2005/8/layout/lProcess2"/>
    <dgm:cxn modelId="{F847C39A-B578-46A0-A3BB-F3978F8DDD84}" type="presParOf" srcId="{756E1361-6DC9-4A47-B25E-ACAAE1D98552}" destId="{319D3B27-8D3B-4127-85ED-3861BF028BB1}" srcOrd="0" destOrd="0" presId="urn:microsoft.com/office/officeart/2005/8/layout/lProcess2"/>
    <dgm:cxn modelId="{698DB9E6-8B1E-4060-8688-3A5EFDC575BA}" type="presParOf" srcId="{319D3B27-8D3B-4127-85ED-3861BF028BB1}" destId="{63C7B812-A66D-4E8B-B9C1-20826B90DF0F}"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9035E9-07B9-4389-A236-D2C1D6E0D82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CA"/>
        </a:p>
      </dgm:t>
    </dgm:pt>
    <dgm:pt modelId="{72FF5799-FEA1-4570-8F26-C22D65BF402E}">
      <dgm:prSet phldrT="[Texto]"/>
      <dgm:spPr/>
      <dgm:t>
        <a:bodyPr/>
        <a:lstStyle/>
        <a:p>
          <a:r>
            <a:rPr lang="en-CA" altLang="ko-KR" b="1" dirty="0">
              <a:solidFill>
                <a:schemeClr val="tx1">
                  <a:lumMod val="75000"/>
                  <a:lumOff val="25000"/>
                </a:schemeClr>
              </a:solidFill>
              <a:cs typeface="Arial" pitchFamily="34" charset="0"/>
            </a:rPr>
            <a:t>Use Case:</a:t>
          </a:r>
          <a:endParaRPr lang="en-CA" dirty="0"/>
        </a:p>
      </dgm:t>
    </dgm:pt>
    <dgm:pt modelId="{A9DE1D27-A694-4353-AD96-714A78182E63}" type="parTrans" cxnId="{64F3911E-DF6E-4ECF-89EA-E514FA6DBA31}">
      <dgm:prSet/>
      <dgm:spPr/>
      <dgm:t>
        <a:bodyPr/>
        <a:lstStyle/>
        <a:p>
          <a:endParaRPr lang="en-CA"/>
        </a:p>
      </dgm:t>
    </dgm:pt>
    <dgm:pt modelId="{DC3256BE-0480-417A-9E8E-C9F86FC88008}" type="sibTrans" cxnId="{64F3911E-DF6E-4ECF-89EA-E514FA6DBA31}">
      <dgm:prSet/>
      <dgm:spPr/>
      <dgm:t>
        <a:bodyPr/>
        <a:lstStyle/>
        <a:p>
          <a:endParaRPr lang="en-CA"/>
        </a:p>
      </dgm:t>
    </dgm:pt>
    <dgm:pt modelId="{DE52AE29-8CD5-44A7-9743-FDE4904D51CC}">
      <dgm:prSet phldrT="[Texto]"/>
      <dgm:spPr/>
      <dgm:t>
        <a:bodyPr/>
        <a:lstStyle/>
        <a:p>
          <a:r>
            <a:rPr lang="en-CA" dirty="0"/>
            <a:t>Use Case Testing is defined as a software testing technique, that helps identify test cases that cover the entire system.</a:t>
          </a:r>
        </a:p>
      </dgm:t>
    </dgm:pt>
    <dgm:pt modelId="{BFE74593-C6A9-46C7-BF62-8027CDEFDE8E}" type="parTrans" cxnId="{2E83D94B-E839-48BF-AB01-21CBFA3903D2}">
      <dgm:prSet/>
      <dgm:spPr/>
      <dgm:t>
        <a:bodyPr/>
        <a:lstStyle/>
        <a:p>
          <a:endParaRPr lang="en-CA"/>
        </a:p>
      </dgm:t>
    </dgm:pt>
    <dgm:pt modelId="{86D85922-4462-44BD-8E68-0E5AA14654BD}" type="sibTrans" cxnId="{2E83D94B-E839-48BF-AB01-21CBFA3903D2}">
      <dgm:prSet/>
      <dgm:spPr/>
      <dgm:t>
        <a:bodyPr/>
        <a:lstStyle/>
        <a:p>
          <a:endParaRPr lang="en-CA"/>
        </a:p>
      </dgm:t>
    </dgm:pt>
    <dgm:pt modelId="{4A492863-0D28-4B1A-A41A-5DB4700EC5F6}">
      <dgm:prSet phldrT="[Texto]"/>
      <dgm:spPr/>
      <dgm:t>
        <a:bodyPr/>
        <a:lstStyle/>
        <a:p>
          <a:r>
            <a:rPr lang="en-CA" altLang="ko-KR" b="1" dirty="0">
              <a:solidFill>
                <a:schemeClr val="tx1">
                  <a:lumMod val="75000"/>
                  <a:lumOff val="25000"/>
                </a:schemeClr>
              </a:solidFill>
              <a:cs typeface="Arial" pitchFamily="34" charset="0"/>
            </a:rPr>
            <a:t>Test case: </a:t>
          </a:r>
          <a:endParaRPr lang="en-CA" dirty="0"/>
        </a:p>
      </dgm:t>
    </dgm:pt>
    <dgm:pt modelId="{34DAB403-255F-4C66-9249-ED27AADAEA3C}" type="parTrans" cxnId="{83E0E64C-8941-4936-9E04-CB0C62BAF2B3}">
      <dgm:prSet/>
      <dgm:spPr/>
      <dgm:t>
        <a:bodyPr/>
        <a:lstStyle/>
        <a:p>
          <a:endParaRPr lang="en-CA"/>
        </a:p>
      </dgm:t>
    </dgm:pt>
    <dgm:pt modelId="{6DB25CC9-17C8-4F87-A7AF-B386006424E2}" type="sibTrans" cxnId="{83E0E64C-8941-4936-9E04-CB0C62BAF2B3}">
      <dgm:prSet/>
      <dgm:spPr/>
      <dgm:t>
        <a:bodyPr/>
        <a:lstStyle/>
        <a:p>
          <a:endParaRPr lang="en-CA"/>
        </a:p>
      </dgm:t>
    </dgm:pt>
    <dgm:pt modelId="{B449E734-FE7F-4B8B-81E1-F8A915CD00AA}">
      <dgm:prSet phldrT="[Texto]"/>
      <dgm:spPr/>
      <dgm:t>
        <a:bodyPr/>
        <a:lstStyle/>
        <a:p>
          <a:r>
            <a:rPr lang="en-CA" dirty="0"/>
            <a:t>is a set of conditions or variables under which a tester will determine whether a system under test satisfies requirements to works correctly</a:t>
          </a:r>
        </a:p>
      </dgm:t>
    </dgm:pt>
    <dgm:pt modelId="{5AF807EE-733F-421D-8B3E-7297A0ED2F50}" type="parTrans" cxnId="{83C092C1-B8F2-4BCF-83B0-99953348E78C}">
      <dgm:prSet/>
      <dgm:spPr/>
      <dgm:t>
        <a:bodyPr/>
        <a:lstStyle/>
        <a:p>
          <a:endParaRPr lang="en-CA"/>
        </a:p>
      </dgm:t>
    </dgm:pt>
    <dgm:pt modelId="{AC3606F2-6192-4F41-A9D3-1DFAC168EF0E}" type="sibTrans" cxnId="{83C092C1-B8F2-4BCF-83B0-99953348E78C}">
      <dgm:prSet/>
      <dgm:spPr/>
      <dgm:t>
        <a:bodyPr/>
        <a:lstStyle/>
        <a:p>
          <a:endParaRPr lang="en-CA"/>
        </a:p>
      </dgm:t>
    </dgm:pt>
    <dgm:pt modelId="{E88DDD69-F9BF-4489-AE63-9D864E57E75A}">
      <dgm:prSet phldrT="[Texto]"/>
      <dgm:spPr/>
      <dgm:t>
        <a:bodyPr/>
        <a:lstStyle/>
        <a:p>
          <a:r>
            <a:rPr lang="en-CA" altLang="ko-KR" b="1" dirty="0">
              <a:solidFill>
                <a:schemeClr val="tx1">
                  <a:lumMod val="75000"/>
                  <a:lumOff val="25000"/>
                </a:schemeClr>
              </a:solidFill>
              <a:cs typeface="Arial" pitchFamily="34" charset="0"/>
            </a:rPr>
            <a:t>Traceability Matrix: </a:t>
          </a:r>
          <a:endParaRPr lang="en-CA" dirty="0"/>
        </a:p>
      </dgm:t>
    </dgm:pt>
    <dgm:pt modelId="{F4BF3D81-B8CF-48FE-AA4C-7782693CD859}" type="parTrans" cxnId="{5EF3882B-4CD5-4048-8EDA-BC0F8867DE4B}">
      <dgm:prSet/>
      <dgm:spPr/>
      <dgm:t>
        <a:bodyPr/>
        <a:lstStyle/>
        <a:p>
          <a:endParaRPr lang="en-CA"/>
        </a:p>
      </dgm:t>
    </dgm:pt>
    <dgm:pt modelId="{6D1124EE-A309-484D-AB9A-DC6371222586}" type="sibTrans" cxnId="{5EF3882B-4CD5-4048-8EDA-BC0F8867DE4B}">
      <dgm:prSet/>
      <dgm:spPr/>
      <dgm:t>
        <a:bodyPr/>
        <a:lstStyle/>
        <a:p>
          <a:endParaRPr lang="en-CA"/>
        </a:p>
      </dgm:t>
    </dgm:pt>
    <dgm:pt modelId="{C4BD0387-A7DF-4E6D-A95A-E0F90E143D88}">
      <dgm:prSet phldrT="[Texto]"/>
      <dgm:spPr/>
      <dgm:t>
        <a:bodyPr/>
        <a:lstStyle/>
        <a:p>
          <a:r>
            <a:rPr lang="en-CA" dirty="0"/>
            <a:t>it is a document that maps and traces user requirement with test cases</a:t>
          </a:r>
        </a:p>
      </dgm:t>
    </dgm:pt>
    <dgm:pt modelId="{F160EF4E-7E17-4753-89BC-5725B635F679}" type="parTrans" cxnId="{77D25AA3-70FB-4387-B5FC-927C05A5CBD7}">
      <dgm:prSet/>
      <dgm:spPr/>
      <dgm:t>
        <a:bodyPr/>
        <a:lstStyle/>
        <a:p>
          <a:endParaRPr lang="en-CA"/>
        </a:p>
      </dgm:t>
    </dgm:pt>
    <dgm:pt modelId="{6F62B34C-9707-4503-9E91-136BC86E6AF0}" type="sibTrans" cxnId="{77D25AA3-70FB-4387-B5FC-927C05A5CBD7}">
      <dgm:prSet/>
      <dgm:spPr/>
      <dgm:t>
        <a:bodyPr/>
        <a:lstStyle/>
        <a:p>
          <a:endParaRPr lang="en-CA"/>
        </a:p>
      </dgm:t>
    </dgm:pt>
    <dgm:pt modelId="{2E51C708-5480-4D2E-A18C-DDE9EEE862FF}" type="pres">
      <dgm:prSet presAssocID="{C49035E9-07B9-4389-A236-D2C1D6E0D82D}" presName="linear" presStyleCnt="0">
        <dgm:presLayoutVars>
          <dgm:dir/>
          <dgm:resizeHandles val="exact"/>
        </dgm:presLayoutVars>
      </dgm:prSet>
      <dgm:spPr/>
    </dgm:pt>
    <dgm:pt modelId="{D8B2DA22-FBED-4CA5-82A7-86A00710441D}" type="pres">
      <dgm:prSet presAssocID="{72FF5799-FEA1-4570-8F26-C22D65BF402E}" presName="comp" presStyleCnt="0"/>
      <dgm:spPr/>
    </dgm:pt>
    <dgm:pt modelId="{702742B9-F6F5-4D6A-A43E-D6FDFE7C1873}" type="pres">
      <dgm:prSet presAssocID="{72FF5799-FEA1-4570-8F26-C22D65BF402E}" presName="box" presStyleLbl="node1" presStyleIdx="0" presStyleCnt="3" custLinFactNeighborX="199"/>
      <dgm:spPr/>
    </dgm:pt>
    <dgm:pt modelId="{40514DCA-435F-434A-A762-4080643E0B77}" type="pres">
      <dgm:prSet presAssocID="{72FF5799-FEA1-4570-8F26-C22D65BF402E}"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6D6E7663-4559-4762-AE60-1E9604F47E22}" type="pres">
      <dgm:prSet presAssocID="{72FF5799-FEA1-4570-8F26-C22D65BF402E}" presName="text" presStyleLbl="node1" presStyleIdx="0" presStyleCnt="3">
        <dgm:presLayoutVars>
          <dgm:bulletEnabled val="1"/>
        </dgm:presLayoutVars>
      </dgm:prSet>
      <dgm:spPr/>
    </dgm:pt>
    <dgm:pt modelId="{8EE981F8-04B4-4609-971D-B52626470EBC}" type="pres">
      <dgm:prSet presAssocID="{DC3256BE-0480-417A-9E8E-C9F86FC88008}" presName="spacer" presStyleCnt="0"/>
      <dgm:spPr/>
    </dgm:pt>
    <dgm:pt modelId="{C1A523D5-21E6-484A-BF28-DB8CEEA99E5E}" type="pres">
      <dgm:prSet presAssocID="{4A492863-0D28-4B1A-A41A-5DB4700EC5F6}" presName="comp" presStyleCnt="0"/>
      <dgm:spPr/>
    </dgm:pt>
    <dgm:pt modelId="{A9996BB7-2A30-401A-886E-D2E3A38F9B69}" type="pres">
      <dgm:prSet presAssocID="{4A492863-0D28-4B1A-A41A-5DB4700EC5F6}" presName="box" presStyleLbl="node1" presStyleIdx="1" presStyleCnt="3"/>
      <dgm:spPr/>
    </dgm:pt>
    <dgm:pt modelId="{8AA749DF-0794-4038-A3B4-53A1989B79C8}" type="pres">
      <dgm:prSet presAssocID="{4A492863-0D28-4B1A-A41A-5DB4700EC5F6}"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dgm:spPr>
    </dgm:pt>
    <dgm:pt modelId="{BC9038AE-9B2C-4CE8-A1B8-2C979F11EDB5}" type="pres">
      <dgm:prSet presAssocID="{4A492863-0D28-4B1A-A41A-5DB4700EC5F6}" presName="text" presStyleLbl="node1" presStyleIdx="1" presStyleCnt="3">
        <dgm:presLayoutVars>
          <dgm:bulletEnabled val="1"/>
        </dgm:presLayoutVars>
      </dgm:prSet>
      <dgm:spPr/>
    </dgm:pt>
    <dgm:pt modelId="{C01CA5DA-45B3-40F2-BC7A-40723F8C5AAD}" type="pres">
      <dgm:prSet presAssocID="{6DB25CC9-17C8-4F87-A7AF-B386006424E2}" presName="spacer" presStyleCnt="0"/>
      <dgm:spPr/>
    </dgm:pt>
    <dgm:pt modelId="{68551A6D-B957-4779-AB63-A2C11C6BD810}" type="pres">
      <dgm:prSet presAssocID="{E88DDD69-F9BF-4489-AE63-9D864E57E75A}" presName="comp" presStyleCnt="0"/>
      <dgm:spPr/>
    </dgm:pt>
    <dgm:pt modelId="{58968F43-C529-475B-847F-5F9492400456}" type="pres">
      <dgm:prSet presAssocID="{E88DDD69-F9BF-4489-AE63-9D864E57E75A}" presName="box" presStyleLbl="node1" presStyleIdx="2" presStyleCnt="3"/>
      <dgm:spPr/>
    </dgm:pt>
    <dgm:pt modelId="{3134F861-B115-42DE-ACDC-9B874257DB8D}" type="pres">
      <dgm:prSet presAssocID="{E88DDD69-F9BF-4489-AE63-9D864E57E75A}"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0D7DF0B-79F2-4DA1-975A-D10B0C5D9922}" type="pres">
      <dgm:prSet presAssocID="{E88DDD69-F9BF-4489-AE63-9D864E57E75A}" presName="text" presStyleLbl="node1" presStyleIdx="2" presStyleCnt="3">
        <dgm:presLayoutVars>
          <dgm:bulletEnabled val="1"/>
        </dgm:presLayoutVars>
      </dgm:prSet>
      <dgm:spPr/>
    </dgm:pt>
  </dgm:ptLst>
  <dgm:cxnLst>
    <dgm:cxn modelId="{7152DB04-1004-417A-9450-2924146F644D}" type="presOf" srcId="{72FF5799-FEA1-4570-8F26-C22D65BF402E}" destId="{702742B9-F6F5-4D6A-A43E-D6FDFE7C1873}" srcOrd="0" destOrd="0" presId="urn:microsoft.com/office/officeart/2005/8/layout/vList4"/>
    <dgm:cxn modelId="{88C89E1B-3144-491E-BFFB-CC063F5EA618}" type="presOf" srcId="{B449E734-FE7F-4B8B-81E1-F8A915CD00AA}" destId="{A9996BB7-2A30-401A-886E-D2E3A38F9B69}" srcOrd="0" destOrd="1" presId="urn:microsoft.com/office/officeart/2005/8/layout/vList4"/>
    <dgm:cxn modelId="{64F3911E-DF6E-4ECF-89EA-E514FA6DBA31}" srcId="{C49035E9-07B9-4389-A236-D2C1D6E0D82D}" destId="{72FF5799-FEA1-4570-8F26-C22D65BF402E}" srcOrd="0" destOrd="0" parTransId="{A9DE1D27-A694-4353-AD96-714A78182E63}" sibTransId="{DC3256BE-0480-417A-9E8E-C9F86FC88008}"/>
    <dgm:cxn modelId="{8BCFB227-44CF-4CAD-89F6-270E2E666019}" type="presOf" srcId="{C4BD0387-A7DF-4E6D-A95A-E0F90E143D88}" destId="{E0D7DF0B-79F2-4DA1-975A-D10B0C5D9922}" srcOrd="1" destOrd="1" presId="urn:microsoft.com/office/officeart/2005/8/layout/vList4"/>
    <dgm:cxn modelId="{5EF3882B-4CD5-4048-8EDA-BC0F8867DE4B}" srcId="{C49035E9-07B9-4389-A236-D2C1D6E0D82D}" destId="{E88DDD69-F9BF-4489-AE63-9D864E57E75A}" srcOrd="2" destOrd="0" parTransId="{F4BF3D81-B8CF-48FE-AA4C-7782693CD859}" sibTransId="{6D1124EE-A309-484D-AB9A-DC6371222586}"/>
    <dgm:cxn modelId="{82DC312E-6088-4E57-A491-D22E22E5D6D1}" type="presOf" srcId="{C49035E9-07B9-4389-A236-D2C1D6E0D82D}" destId="{2E51C708-5480-4D2E-A18C-DDE9EEE862FF}" srcOrd="0" destOrd="0" presId="urn:microsoft.com/office/officeart/2005/8/layout/vList4"/>
    <dgm:cxn modelId="{E630EF41-76AE-4FC8-BE69-1F1E19FC0905}" type="presOf" srcId="{DE52AE29-8CD5-44A7-9743-FDE4904D51CC}" destId="{6D6E7663-4559-4762-AE60-1E9604F47E22}" srcOrd="1" destOrd="1" presId="urn:microsoft.com/office/officeart/2005/8/layout/vList4"/>
    <dgm:cxn modelId="{2E83D94B-E839-48BF-AB01-21CBFA3903D2}" srcId="{72FF5799-FEA1-4570-8F26-C22D65BF402E}" destId="{DE52AE29-8CD5-44A7-9743-FDE4904D51CC}" srcOrd="0" destOrd="0" parTransId="{BFE74593-C6A9-46C7-BF62-8027CDEFDE8E}" sibTransId="{86D85922-4462-44BD-8E68-0E5AA14654BD}"/>
    <dgm:cxn modelId="{83E0E64C-8941-4936-9E04-CB0C62BAF2B3}" srcId="{C49035E9-07B9-4389-A236-D2C1D6E0D82D}" destId="{4A492863-0D28-4B1A-A41A-5DB4700EC5F6}" srcOrd="1" destOrd="0" parTransId="{34DAB403-255F-4C66-9249-ED27AADAEA3C}" sibTransId="{6DB25CC9-17C8-4F87-A7AF-B386006424E2}"/>
    <dgm:cxn modelId="{D9D48B9A-12A6-42DC-996F-227F222EED80}" type="presOf" srcId="{E88DDD69-F9BF-4489-AE63-9D864E57E75A}" destId="{58968F43-C529-475B-847F-5F9492400456}" srcOrd="0" destOrd="0" presId="urn:microsoft.com/office/officeart/2005/8/layout/vList4"/>
    <dgm:cxn modelId="{77D25AA3-70FB-4387-B5FC-927C05A5CBD7}" srcId="{E88DDD69-F9BF-4489-AE63-9D864E57E75A}" destId="{C4BD0387-A7DF-4E6D-A95A-E0F90E143D88}" srcOrd="0" destOrd="0" parTransId="{F160EF4E-7E17-4753-89BC-5725B635F679}" sibTransId="{6F62B34C-9707-4503-9E91-136BC86E6AF0}"/>
    <dgm:cxn modelId="{4146DEA9-200A-418A-B744-A7B950AFF1AC}" type="presOf" srcId="{E88DDD69-F9BF-4489-AE63-9D864E57E75A}" destId="{E0D7DF0B-79F2-4DA1-975A-D10B0C5D9922}" srcOrd="1" destOrd="0" presId="urn:microsoft.com/office/officeart/2005/8/layout/vList4"/>
    <dgm:cxn modelId="{5D64B4B5-17AF-4C6D-AF5E-E4A8FCA9032D}" type="presOf" srcId="{C4BD0387-A7DF-4E6D-A95A-E0F90E143D88}" destId="{58968F43-C529-475B-847F-5F9492400456}" srcOrd="0" destOrd="1" presId="urn:microsoft.com/office/officeart/2005/8/layout/vList4"/>
    <dgm:cxn modelId="{83C092C1-B8F2-4BCF-83B0-99953348E78C}" srcId="{4A492863-0D28-4B1A-A41A-5DB4700EC5F6}" destId="{B449E734-FE7F-4B8B-81E1-F8A915CD00AA}" srcOrd="0" destOrd="0" parTransId="{5AF807EE-733F-421D-8B3E-7297A0ED2F50}" sibTransId="{AC3606F2-6192-4F41-A9D3-1DFAC168EF0E}"/>
    <dgm:cxn modelId="{CB5468D2-17E4-4711-948C-0162AB14309D}" type="presOf" srcId="{4A492863-0D28-4B1A-A41A-5DB4700EC5F6}" destId="{A9996BB7-2A30-401A-886E-D2E3A38F9B69}" srcOrd="0" destOrd="0" presId="urn:microsoft.com/office/officeart/2005/8/layout/vList4"/>
    <dgm:cxn modelId="{B7E8E3E6-7D65-47B2-A939-C1E2D55ECB6D}" type="presOf" srcId="{72FF5799-FEA1-4570-8F26-C22D65BF402E}" destId="{6D6E7663-4559-4762-AE60-1E9604F47E22}" srcOrd="1" destOrd="0" presId="urn:microsoft.com/office/officeart/2005/8/layout/vList4"/>
    <dgm:cxn modelId="{7F4688EB-466B-43F0-981C-BE522DED4773}" type="presOf" srcId="{4A492863-0D28-4B1A-A41A-5DB4700EC5F6}" destId="{BC9038AE-9B2C-4CE8-A1B8-2C979F11EDB5}" srcOrd="1" destOrd="0" presId="urn:microsoft.com/office/officeart/2005/8/layout/vList4"/>
    <dgm:cxn modelId="{187A13EE-2A7A-43A2-AF6D-81FC0F82AFB8}" type="presOf" srcId="{B449E734-FE7F-4B8B-81E1-F8A915CD00AA}" destId="{BC9038AE-9B2C-4CE8-A1B8-2C979F11EDB5}" srcOrd="1" destOrd="1" presId="urn:microsoft.com/office/officeart/2005/8/layout/vList4"/>
    <dgm:cxn modelId="{295458FA-7CE5-42AC-BEA4-5FE4A35AAB0E}" type="presOf" srcId="{DE52AE29-8CD5-44A7-9743-FDE4904D51CC}" destId="{702742B9-F6F5-4D6A-A43E-D6FDFE7C1873}" srcOrd="0" destOrd="1" presId="urn:microsoft.com/office/officeart/2005/8/layout/vList4"/>
    <dgm:cxn modelId="{CD4D76E2-E56D-4BE8-8E25-CBF1301D7FB4}" type="presParOf" srcId="{2E51C708-5480-4D2E-A18C-DDE9EEE862FF}" destId="{D8B2DA22-FBED-4CA5-82A7-86A00710441D}" srcOrd="0" destOrd="0" presId="urn:microsoft.com/office/officeart/2005/8/layout/vList4"/>
    <dgm:cxn modelId="{4DDA8DE7-F199-4C15-9E31-D15FFD5DFB54}" type="presParOf" srcId="{D8B2DA22-FBED-4CA5-82A7-86A00710441D}" destId="{702742B9-F6F5-4D6A-A43E-D6FDFE7C1873}" srcOrd="0" destOrd="0" presId="urn:microsoft.com/office/officeart/2005/8/layout/vList4"/>
    <dgm:cxn modelId="{26EF4406-F12C-4B1F-A03A-4C31B8FE7E7B}" type="presParOf" srcId="{D8B2DA22-FBED-4CA5-82A7-86A00710441D}" destId="{40514DCA-435F-434A-A762-4080643E0B77}" srcOrd="1" destOrd="0" presId="urn:microsoft.com/office/officeart/2005/8/layout/vList4"/>
    <dgm:cxn modelId="{2FBAAC27-15AA-43CB-B2B1-FDCBD8785C5C}" type="presParOf" srcId="{D8B2DA22-FBED-4CA5-82A7-86A00710441D}" destId="{6D6E7663-4559-4762-AE60-1E9604F47E22}" srcOrd="2" destOrd="0" presId="urn:microsoft.com/office/officeart/2005/8/layout/vList4"/>
    <dgm:cxn modelId="{06C0FEFF-090A-45C4-A453-552357AA3405}" type="presParOf" srcId="{2E51C708-5480-4D2E-A18C-DDE9EEE862FF}" destId="{8EE981F8-04B4-4609-971D-B52626470EBC}" srcOrd="1" destOrd="0" presId="urn:microsoft.com/office/officeart/2005/8/layout/vList4"/>
    <dgm:cxn modelId="{609855AD-8118-4BE7-AA75-D33BFA2618B6}" type="presParOf" srcId="{2E51C708-5480-4D2E-A18C-DDE9EEE862FF}" destId="{C1A523D5-21E6-484A-BF28-DB8CEEA99E5E}" srcOrd="2" destOrd="0" presId="urn:microsoft.com/office/officeart/2005/8/layout/vList4"/>
    <dgm:cxn modelId="{BBB9A1F7-8ED9-4B14-82E8-5A2021CA158E}" type="presParOf" srcId="{C1A523D5-21E6-484A-BF28-DB8CEEA99E5E}" destId="{A9996BB7-2A30-401A-886E-D2E3A38F9B69}" srcOrd="0" destOrd="0" presId="urn:microsoft.com/office/officeart/2005/8/layout/vList4"/>
    <dgm:cxn modelId="{CF2944BC-3CB7-491A-A331-D50CBF84F0DA}" type="presParOf" srcId="{C1A523D5-21E6-484A-BF28-DB8CEEA99E5E}" destId="{8AA749DF-0794-4038-A3B4-53A1989B79C8}" srcOrd="1" destOrd="0" presId="urn:microsoft.com/office/officeart/2005/8/layout/vList4"/>
    <dgm:cxn modelId="{15394C08-DAF8-47F9-8183-F82DC19CAFD2}" type="presParOf" srcId="{C1A523D5-21E6-484A-BF28-DB8CEEA99E5E}" destId="{BC9038AE-9B2C-4CE8-A1B8-2C979F11EDB5}" srcOrd="2" destOrd="0" presId="urn:microsoft.com/office/officeart/2005/8/layout/vList4"/>
    <dgm:cxn modelId="{86CB55EC-92D7-44EC-AB1C-C617C8015FE0}" type="presParOf" srcId="{2E51C708-5480-4D2E-A18C-DDE9EEE862FF}" destId="{C01CA5DA-45B3-40F2-BC7A-40723F8C5AAD}" srcOrd="3" destOrd="0" presId="urn:microsoft.com/office/officeart/2005/8/layout/vList4"/>
    <dgm:cxn modelId="{B3B0ACBE-B25A-4905-915D-8FB6227434A3}" type="presParOf" srcId="{2E51C708-5480-4D2E-A18C-DDE9EEE862FF}" destId="{68551A6D-B957-4779-AB63-A2C11C6BD810}" srcOrd="4" destOrd="0" presId="urn:microsoft.com/office/officeart/2005/8/layout/vList4"/>
    <dgm:cxn modelId="{E6A58A6F-7993-4CD1-8967-C4929AA1FFAE}" type="presParOf" srcId="{68551A6D-B957-4779-AB63-A2C11C6BD810}" destId="{58968F43-C529-475B-847F-5F9492400456}" srcOrd="0" destOrd="0" presId="urn:microsoft.com/office/officeart/2005/8/layout/vList4"/>
    <dgm:cxn modelId="{D4617F20-3814-4938-B827-9BE817203228}" type="presParOf" srcId="{68551A6D-B957-4779-AB63-A2C11C6BD810}" destId="{3134F861-B115-42DE-ACDC-9B874257DB8D}" srcOrd="1" destOrd="0" presId="urn:microsoft.com/office/officeart/2005/8/layout/vList4"/>
    <dgm:cxn modelId="{A0B51711-0795-44DA-8459-CD98D2A8D734}" type="presParOf" srcId="{68551A6D-B957-4779-AB63-A2C11C6BD810}" destId="{E0D7DF0B-79F2-4DA1-975A-D10B0C5D9922}"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0" y="0"/>
          <a:ext cx="2292261"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tx1"/>
              </a:solidFill>
            </a:rPr>
            <a:t>Modules</a:t>
          </a:r>
          <a:r>
            <a:rPr lang="es-ES" sz="1800" kern="1200" dirty="0"/>
            <a:t> / </a:t>
          </a:r>
          <a:r>
            <a:rPr lang="es-ES" sz="1800" b="1" kern="1200" dirty="0"/>
            <a:t>Test Types</a:t>
          </a:r>
          <a:endParaRPr lang="en-CA" sz="1800" b="1" kern="1200" dirty="0"/>
        </a:p>
      </dsp:txBody>
      <dsp:txXfrm>
        <a:off x="0" y="0"/>
        <a:ext cx="2292261" cy="1606700"/>
      </dsp:txXfrm>
    </dsp:sp>
    <dsp:sp modelId="{93AC5E2B-72C9-4E6B-B1E7-8DFB3B905977}">
      <dsp:nvSpPr>
        <dsp:cNvPr id="0" name=""/>
        <dsp:cNvSpPr/>
      </dsp:nvSpPr>
      <dsp:spPr>
        <a:xfrm>
          <a:off x="166754" y="1370028"/>
          <a:ext cx="1968423" cy="438547"/>
        </a:xfrm>
        <a:prstGeom prst="roundRect">
          <a:avLst>
            <a:gd name="adj" fmla="val 10000"/>
          </a:avLst>
        </a:prstGeom>
        <a:solidFill>
          <a:srgbClr val="0680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CA" sz="2000" kern="1200" noProof="0" dirty="0"/>
            <a:t>User</a:t>
          </a:r>
        </a:p>
      </dsp:txBody>
      <dsp:txXfrm>
        <a:off x="179599" y="1382873"/>
        <a:ext cx="1942733" cy="412857"/>
      </dsp:txXfrm>
    </dsp:sp>
    <dsp:sp modelId="{059894AA-60D7-494B-821B-59615F599679}">
      <dsp:nvSpPr>
        <dsp:cNvPr id="0" name=""/>
        <dsp:cNvSpPr/>
      </dsp:nvSpPr>
      <dsp:spPr>
        <a:xfrm>
          <a:off x="166754" y="1920109"/>
          <a:ext cx="1968423" cy="438547"/>
        </a:xfrm>
        <a:prstGeom prst="roundRect">
          <a:avLst>
            <a:gd name="adj" fmla="val 10000"/>
          </a:avLst>
        </a:prstGeom>
        <a:solidFill>
          <a:srgbClr val="0680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CA" sz="2000" kern="1200" noProof="0" dirty="0"/>
            <a:t>Testimonials</a:t>
          </a:r>
        </a:p>
      </dsp:txBody>
      <dsp:txXfrm>
        <a:off x="179599" y="1932954"/>
        <a:ext cx="1942733" cy="412857"/>
      </dsp:txXfrm>
    </dsp:sp>
    <dsp:sp modelId="{1687BAAE-0762-44D5-AC1D-B891794937B3}">
      <dsp:nvSpPr>
        <dsp:cNvPr id="0" name=""/>
        <dsp:cNvSpPr/>
      </dsp:nvSpPr>
      <dsp:spPr>
        <a:xfrm>
          <a:off x="187584" y="2466358"/>
          <a:ext cx="1947595" cy="438547"/>
        </a:xfrm>
        <a:prstGeom prst="roundRect">
          <a:avLst>
            <a:gd name="adj" fmla="val 10000"/>
          </a:avLst>
        </a:prstGeom>
        <a:solidFill>
          <a:srgbClr val="0680C3"/>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2000" kern="1200" noProof="0" dirty="0">
              <a:solidFill>
                <a:prstClr val="white"/>
              </a:solidFill>
              <a:latin typeface="+mn-lt"/>
              <a:ea typeface="Arial Unicode MS"/>
              <a:cs typeface="+mn-cs"/>
            </a:rPr>
            <a:t>Routes</a:t>
          </a:r>
        </a:p>
      </dsp:txBody>
      <dsp:txXfrm>
        <a:off x="200429" y="2479203"/>
        <a:ext cx="1921905" cy="412857"/>
      </dsp:txXfrm>
    </dsp:sp>
    <dsp:sp modelId="{152BC7F7-3C12-44AF-965E-E5A681DBD8B5}">
      <dsp:nvSpPr>
        <dsp:cNvPr id="0" name=""/>
        <dsp:cNvSpPr/>
      </dsp:nvSpPr>
      <dsp:spPr>
        <a:xfrm>
          <a:off x="218835" y="2999244"/>
          <a:ext cx="1905927" cy="438547"/>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2000" kern="1200" noProof="0" dirty="0">
              <a:solidFill>
                <a:prstClr val="white"/>
              </a:solidFill>
              <a:latin typeface="+mn-lt"/>
              <a:ea typeface="Arial Unicode MS"/>
              <a:cs typeface="+mn-cs"/>
            </a:rPr>
            <a:t>Travel</a:t>
          </a:r>
        </a:p>
      </dsp:txBody>
      <dsp:txXfrm>
        <a:off x="231680" y="3012089"/>
        <a:ext cx="1880237" cy="412857"/>
      </dsp:txXfrm>
    </dsp:sp>
    <dsp:sp modelId="{F9AEB938-5F22-425F-B1F4-7C167BF3D510}">
      <dsp:nvSpPr>
        <dsp:cNvPr id="0" name=""/>
        <dsp:cNvSpPr/>
      </dsp:nvSpPr>
      <dsp:spPr>
        <a:xfrm>
          <a:off x="198001" y="3553242"/>
          <a:ext cx="1926761" cy="438547"/>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2000" kern="1200" noProof="0" dirty="0">
              <a:solidFill>
                <a:prstClr val="white"/>
              </a:solidFill>
              <a:latin typeface="+mn-lt"/>
              <a:ea typeface="Arial Unicode MS"/>
              <a:cs typeface="+mn-cs"/>
            </a:rPr>
            <a:t>Reservation</a:t>
          </a:r>
        </a:p>
      </dsp:txBody>
      <dsp:txXfrm>
        <a:off x="210846" y="3566087"/>
        <a:ext cx="1901071" cy="412857"/>
      </dsp:txXfrm>
    </dsp:sp>
    <dsp:sp modelId="{CFE72129-4BD0-419C-8609-FEC0B0AA6E05}">
      <dsp:nvSpPr>
        <dsp:cNvPr id="0" name=""/>
        <dsp:cNvSpPr/>
      </dsp:nvSpPr>
      <dsp:spPr>
        <a:xfrm>
          <a:off x="218835" y="4095876"/>
          <a:ext cx="1905927" cy="438547"/>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2000" kern="1200" noProof="0" dirty="0">
              <a:solidFill>
                <a:prstClr val="white"/>
              </a:solidFill>
              <a:latin typeface="+mn-lt"/>
              <a:ea typeface="Arial Unicode MS"/>
              <a:cs typeface="+mn-cs"/>
            </a:rPr>
            <a:t>Administration</a:t>
          </a:r>
        </a:p>
      </dsp:txBody>
      <dsp:txXfrm>
        <a:off x="231680" y="4108721"/>
        <a:ext cx="1880237" cy="412857"/>
      </dsp:txXfrm>
    </dsp:sp>
    <dsp:sp modelId="{FECAA2AA-2124-4357-B40E-BF3D8690B380}">
      <dsp:nvSpPr>
        <dsp:cNvPr id="0" name=""/>
        <dsp:cNvSpPr/>
      </dsp:nvSpPr>
      <dsp:spPr>
        <a:xfrm>
          <a:off x="224825" y="4646067"/>
          <a:ext cx="1852279" cy="438547"/>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2000" kern="1200" noProof="0" dirty="0">
              <a:solidFill>
                <a:prstClr val="white"/>
              </a:solidFill>
              <a:latin typeface="+mn-lt"/>
              <a:ea typeface="Arial Unicode MS"/>
              <a:cs typeface="+mn-cs"/>
            </a:rPr>
            <a:t>Hacker</a:t>
          </a:r>
          <a:endParaRPr lang="en-CA" sz="2000" kern="1200" noProof="0" dirty="0">
            <a:solidFill>
              <a:prstClr val="white"/>
            </a:solidFill>
            <a:latin typeface="+mn-lt"/>
            <a:ea typeface="Arial Unicode MS"/>
            <a:cs typeface="+mn-cs"/>
          </a:endParaRPr>
        </a:p>
      </dsp:txBody>
      <dsp:txXfrm>
        <a:off x="237670" y="4658912"/>
        <a:ext cx="1826589" cy="412857"/>
      </dsp:txXfrm>
    </dsp:sp>
    <dsp:sp modelId="{F7A155C1-1DB1-44F2-B504-CF50139E77AD}">
      <dsp:nvSpPr>
        <dsp:cNvPr id="0" name=""/>
        <dsp:cNvSpPr/>
      </dsp:nvSpPr>
      <dsp:spPr>
        <a:xfrm>
          <a:off x="2357641" y="0"/>
          <a:ext cx="1317259"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noProof="0" dirty="0"/>
            <a:t>Functiona</a:t>
          </a:r>
          <a:r>
            <a:rPr lang="en-CA" sz="1600" kern="1200" noProof="0" dirty="0"/>
            <a:t>l</a:t>
          </a:r>
          <a:endParaRPr lang="en-CA" sz="1200" kern="1200" noProof="0" dirty="0"/>
        </a:p>
      </dsp:txBody>
      <dsp:txXfrm>
        <a:off x="2357641" y="0"/>
        <a:ext cx="1317259" cy="1606700"/>
      </dsp:txXfrm>
    </dsp:sp>
    <dsp:sp modelId="{FC85B858-C391-48DD-AE95-12A209D5BD15}">
      <dsp:nvSpPr>
        <dsp:cNvPr id="0" name=""/>
        <dsp:cNvSpPr/>
      </dsp:nvSpPr>
      <dsp:spPr>
        <a:xfrm>
          <a:off x="2472721" y="1608399"/>
          <a:ext cx="1087099" cy="347778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CA" sz="1400" kern="1200" noProof="0" dirty="0"/>
            <a:t>The system is tested to ensure that it operates in the intended ways. And allows user to perform intended tasks</a:t>
          </a:r>
        </a:p>
      </dsp:txBody>
      <dsp:txXfrm>
        <a:off x="2504561" y="1640239"/>
        <a:ext cx="1023419" cy="3414103"/>
      </dsp:txXfrm>
    </dsp:sp>
    <dsp:sp modelId="{1DA408FB-95AF-4B40-940C-A5C0B31024F5}">
      <dsp:nvSpPr>
        <dsp:cNvPr id="0" name=""/>
        <dsp:cNvSpPr/>
      </dsp:nvSpPr>
      <dsp:spPr>
        <a:xfrm>
          <a:off x="3735446" y="0"/>
          <a:ext cx="1196516"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noProof="0" dirty="0"/>
            <a:t>Usability</a:t>
          </a:r>
          <a:endParaRPr lang="en-CA" sz="1400" b="1" kern="1200" noProof="0" dirty="0"/>
        </a:p>
      </dsp:txBody>
      <dsp:txXfrm>
        <a:off x="3735446" y="0"/>
        <a:ext cx="1196516" cy="1606700"/>
      </dsp:txXfrm>
    </dsp:sp>
    <dsp:sp modelId="{1E27C275-8038-4161-93A9-C59DC6C9AD7D}">
      <dsp:nvSpPr>
        <dsp:cNvPr id="0" name=""/>
        <dsp:cNvSpPr/>
      </dsp:nvSpPr>
      <dsp:spPr>
        <a:xfrm>
          <a:off x="3869787" y="1608399"/>
          <a:ext cx="927835" cy="3477783"/>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CA" sz="1200" kern="1200" noProof="0" dirty="0"/>
            <a:t>The system is tested to determine how well users are able to utilize it. How effectively and efficiently can users accomplish tasks and how satisfied they are with the experience</a:t>
          </a:r>
        </a:p>
      </dsp:txBody>
      <dsp:txXfrm>
        <a:off x="3896962" y="1635574"/>
        <a:ext cx="873485" cy="3423433"/>
      </dsp:txXfrm>
    </dsp:sp>
    <dsp:sp modelId="{0339558A-FAA7-423F-A781-F655B2A273F9}">
      <dsp:nvSpPr>
        <dsp:cNvPr id="0" name=""/>
        <dsp:cNvSpPr/>
      </dsp:nvSpPr>
      <dsp:spPr>
        <a:xfrm>
          <a:off x="4993331" y="0"/>
          <a:ext cx="1247463"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t>Security</a:t>
          </a:r>
          <a:endParaRPr lang="en-CA" sz="1400" b="1" kern="1200" dirty="0"/>
        </a:p>
      </dsp:txBody>
      <dsp:txXfrm>
        <a:off x="4993331" y="0"/>
        <a:ext cx="1247463" cy="1606700"/>
      </dsp:txXfrm>
    </dsp:sp>
    <dsp:sp modelId="{A1E7759E-645D-4199-B247-FA74103C5A8B}">
      <dsp:nvSpPr>
        <dsp:cNvPr id="0" name=""/>
        <dsp:cNvSpPr/>
      </dsp:nvSpPr>
      <dsp:spPr>
        <a:xfrm>
          <a:off x="5087253" y="1608399"/>
          <a:ext cx="1057973" cy="3477783"/>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CA" sz="1200" kern="1200" noProof="0" dirty="0"/>
            <a:t>The system is tested to ensure it is free from flaws and vulnerabilities that could result in loss of data or functionality </a:t>
          </a:r>
        </a:p>
      </dsp:txBody>
      <dsp:txXfrm>
        <a:off x="5118240" y="1639386"/>
        <a:ext cx="995999" cy="3415809"/>
      </dsp:txXfrm>
    </dsp:sp>
    <dsp:sp modelId="{C0B15BEB-5003-48B3-B0B6-6E627548EA41}">
      <dsp:nvSpPr>
        <dsp:cNvPr id="0" name=""/>
        <dsp:cNvSpPr/>
      </dsp:nvSpPr>
      <dsp:spPr>
        <a:xfrm>
          <a:off x="6301339" y="0"/>
          <a:ext cx="1381276"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t>Performance</a:t>
          </a:r>
          <a:endParaRPr lang="en-CA" sz="1400" b="1" kern="1200" dirty="0"/>
        </a:p>
      </dsp:txBody>
      <dsp:txXfrm>
        <a:off x="6301339" y="0"/>
        <a:ext cx="1381276" cy="1606700"/>
      </dsp:txXfrm>
    </dsp:sp>
    <dsp:sp modelId="{4E9F88A9-156A-47DF-8006-E75B04149944}">
      <dsp:nvSpPr>
        <dsp:cNvPr id="0" name=""/>
        <dsp:cNvSpPr/>
      </dsp:nvSpPr>
      <dsp:spPr>
        <a:xfrm>
          <a:off x="6389655" y="1608399"/>
          <a:ext cx="1202997" cy="3477783"/>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CA" sz="1050" b="0" i="0" kern="1200" dirty="0"/>
            <a:t>testing technique performed to determine the system parameters in terms of responsiveness and stability under various workload</a:t>
          </a:r>
          <a:r>
            <a:rPr lang="en-CA" sz="1000" b="0" i="0" kern="1200" dirty="0"/>
            <a:t>.</a:t>
          </a:r>
          <a:endParaRPr lang="en-CA" sz="1000" kern="1200" dirty="0"/>
        </a:p>
      </dsp:txBody>
      <dsp:txXfrm>
        <a:off x="6424890" y="1643634"/>
        <a:ext cx="1132527" cy="3407313"/>
      </dsp:txXfrm>
    </dsp:sp>
    <dsp:sp modelId="{4A2BCD57-830B-4F1B-B846-891A5206108C}">
      <dsp:nvSpPr>
        <dsp:cNvPr id="0" name=""/>
        <dsp:cNvSpPr/>
      </dsp:nvSpPr>
      <dsp:spPr>
        <a:xfrm>
          <a:off x="7743160" y="0"/>
          <a:ext cx="1481385"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noProof="0" dirty="0"/>
            <a:t>Compatibility</a:t>
          </a:r>
          <a:endParaRPr lang="en-CA" sz="1400" b="1" kern="1200" noProof="0" dirty="0"/>
        </a:p>
      </dsp:txBody>
      <dsp:txXfrm>
        <a:off x="7743160" y="0"/>
        <a:ext cx="1481385" cy="1606700"/>
      </dsp:txXfrm>
    </dsp:sp>
    <dsp:sp modelId="{14A0AF5A-9D13-4C12-BC7D-B7F7EA536DE7}">
      <dsp:nvSpPr>
        <dsp:cNvPr id="0" name=""/>
        <dsp:cNvSpPr/>
      </dsp:nvSpPr>
      <dsp:spPr>
        <a:xfrm>
          <a:off x="7928443" y="1608399"/>
          <a:ext cx="1109173" cy="3477783"/>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CA" sz="1300" kern="1200" noProof="0" dirty="0"/>
            <a:t>Evaluate that the application is compatible with others hardware and software configuration.</a:t>
          </a:r>
        </a:p>
      </dsp:txBody>
      <dsp:txXfrm>
        <a:off x="7960930" y="1640886"/>
        <a:ext cx="1044199" cy="3412809"/>
      </dsp:txXfrm>
    </dsp:sp>
    <dsp:sp modelId="{F2E24814-1C31-430C-99DB-EC957CE25F74}">
      <dsp:nvSpPr>
        <dsp:cNvPr id="0" name=""/>
        <dsp:cNvSpPr/>
      </dsp:nvSpPr>
      <dsp:spPr>
        <a:xfrm>
          <a:off x="9285091" y="0"/>
          <a:ext cx="1325889" cy="5355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noProof="0" dirty="0"/>
            <a:t>Design</a:t>
          </a:r>
          <a:endParaRPr lang="en-CA" sz="1400" b="1" kern="1200" noProof="0" dirty="0"/>
        </a:p>
      </dsp:txBody>
      <dsp:txXfrm>
        <a:off x="9285091" y="0"/>
        <a:ext cx="1325889" cy="1606700"/>
      </dsp:txXfrm>
    </dsp:sp>
    <dsp:sp modelId="{F397AC3A-60BB-4B1C-8928-37B06190794F}">
      <dsp:nvSpPr>
        <dsp:cNvPr id="0" name=""/>
        <dsp:cNvSpPr/>
      </dsp:nvSpPr>
      <dsp:spPr>
        <a:xfrm>
          <a:off x="9444423" y="1608399"/>
          <a:ext cx="1005578" cy="3477783"/>
        </a:xfrm>
        <a:prstGeom prst="roundRect">
          <a:avLst>
            <a:gd name="adj" fmla="val 10000"/>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kern="1200" noProof="0" dirty="0"/>
            <a:t>Evaluate that the user have high compression and understanding form the information provide by the website  </a:t>
          </a:r>
        </a:p>
      </dsp:txBody>
      <dsp:txXfrm>
        <a:off x="9473875" y="1637851"/>
        <a:ext cx="946674" cy="3418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1089111" y="1624359"/>
          <a:ext cx="1377348" cy="625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User login</a:t>
          </a:r>
        </a:p>
      </dsp:txBody>
      <dsp:txXfrm>
        <a:off x="1107446" y="1642694"/>
        <a:ext cx="1340678" cy="589320"/>
      </dsp:txXfrm>
    </dsp:sp>
    <dsp:sp modelId="{1687BAAE-0762-44D5-AC1D-B891794937B3}">
      <dsp:nvSpPr>
        <dsp:cNvPr id="0" name=""/>
        <dsp:cNvSpPr/>
      </dsp:nvSpPr>
      <dsp:spPr>
        <a:xfrm>
          <a:off x="1137210" y="2346656"/>
          <a:ext cx="128114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sp:txBody>
      <dsp:txXfrm>
        <a:off x="1155545" y="2364991"/>
        <a:ext cx="1244479" cy="589320"/>
      </dsp:txXfrm>
    </dsp:sp>
    <dsp:sp modelId="{152BC7F7-3C12-44AF-965E-E5A681DBD8B5}">
      <dsp:nvSpPr>
        <dsp:cNvPr id="0" name=""/>
        <dsp:cNvSpPr/>
      </dsp:nvSpPr>
      <dsp:spPr>
        <a:xfrm>
          <a:off x="1245511" y="3068953"/>
          <a:ext cx="1064547"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sp:txBody>
      <dsp:txXfrm>
        <a:off x="1263846" y="3087288"/>
        <a:ext cx="1027877" cy="589320"/>
      </dsp:txXfrm>
    </dsp:sp>
    <dsp:sp modelId="{F9AEB938-5F22-425F-B1F4-7C167BF3D510}">
      <dsp:nvSpPr>
        <dsp:cNvPr id="0" name=""/>
        <dsp:cNvSpPr/>
      </dsp:nvSpPr>
      <dsp:spPr>
        <a:xfrm>
          <a:off x="1052997" y="3791250"/>
          <a:ext cx="1449575"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sp:txBody>
      <dsp:txXfrm>
        <a:off x="1071332" y="3809585"/>
        <a:ext cx="1412905" cy="589320"/>
      </dsp:txXfrm>
    </dsp:sp>
    <dsp:sp modelId="{CFE72129-4BD0-419C-8609-FEC0B0AA6E05}">
      <dsp:nvSpPr>
        <dsp:cNvPr id="0" name=""/>
        <dsp:cNvSpPr/>
      </dsp:nvSpPr>
      <dsp:spPr>
        <a:xfrm>
          <a:off x="980809" y="4513547"/>
          <a:ext cx="1593950"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Administration</a:t>
          </a:r>
        </a:p>
      </dsp:txBody>
      <dsp:txXfrm>
        <a:off x="999144" y="4531882"/>
        <a:ext cx="1557280" cy="589320"/>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Functional Test Cases</a:t>
          </a:r>
        </a:p>
      </dsp:txBody>
      <dsp:txXfrm>
        <a:off x="4126265" y="0"/>
        <a:ext cx="5414572" cy="1623335"/>
      </dsp:txXfrm>
    </dsp:sp>
    <dsp:sp modelId="{63C7B812-A66D-4E8B-B9C1-20826B90DF0F}">
      <dsp:nvSpPr>
        <dsp:cNvPr id="0" name=""/>
        <dsp:cNvSpPr/>
      </dsp:nvSpPr>
      <dsp:spPr>
        <a:xfrm>
          <a:off x="4225907" y="1624359"/>
          <a:ext cx="5215289" cy="625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t>This section considered cases like Positive and negative user login / user logout / Change Password</a:t>
          </a:r>
        </a:p>
      </dsp:txBody>
      <dsp:txXfrm>
        <a:off x="4244242" y="1642694"/>
        <a:ext cx="5178619" cy="589320"/>
      </dsp:txXfrm>
    </dsp:sp>
    <dsp:sp modelId="{81860565-9A8A-4494-9A99-0AB98FB90CA1}">
      <dsp:nvSpPr>
        <dsp:cNvPr id="0" name=""/>
        <dsp:cNvSpPr/>
      </dsp:nvSpPr>
      <dsp:spPr>
        <a:xfrm>
          <a:off x="4225907" y="2346656"/>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This part take account Positive and negative login and logout routes section and pickup point section  </a:t>
          </a:r>
        </a:p>
      </dsp:txBody>
      <dsp:txXfrm>
        <a:off x="4244242" y="2364991"/>
        <a:ext cx="5178619" cy="589320"/>
      </dsp:txXfrm>
    </dsp:sp>
    <dsp:sp modelId="{73679DAB-41A0-40EF-9F8A-D6CE840FC88C}">
      <dsp:nvSpPr>
        <dsp:cNvPr id="0" name=""/>
        <dsp:cNvSpPr/>
      </dsp:nvSpPr>
      <dsp:spPr>
        <a:xfrm>
          <a:off x="4225907" y="3068953"/>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This testing case include positive , negative and exception in the case to access in the travel menu</a:t>
          </a:r>
        </a:p>
      </dsp:txBody>
      <dsp:txXfrm>
        <a:off x="4244242" y="3087288"/>
        <a:ext cx="5178619" cy="589320"/>
      </dsp:txXfrm>
    </dsp:sp>
    <dsp:sp modelId="{113B3A3F-6B89-4B50-8AB4-DD0B9935C462}">
      <dsp:nvSpPr>
        <dsp:cNvPr id="0" name=""/>
        <dsp:cNvSpPr/>
      </dsp:nvSpPr>
      <dsp:spPr>
        <a:xfrm>
          <a:off x="4225907" y="3791250"/>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This part take account Positive and negative login and logout routes section of book tickets </a:t>
          </a:r>
        </a:p>
      </dsp:txBody>
      <dsp:txXfrm>
        <a:off x="4244242" y="3809585"/>
        <a:ext cx="5178619" cy="589320"/>
      </dsp:txXfrm>
    </dsp:sp>
    <dsp:sp modelId="{E8E0E85B-2124-4094-9567-012AD2C926BA}">
      <dsp:nvSpPr>
        <dsp:cNvPr id="0" name=""/>
        <dsp:cNvSpPr/>
      </dsp:nvSpPr>
      <dsp:spPr>
        <a:xfrm>
          <a:off x="4225907" y="4513547"/>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Administration section include positive and negative scenarios to create , delete , modify user accounts</a:t>
          </a:r>
        </a:p>
      </dsp:txBody>
      <dsp:txXfrm>
        <a:off x="4244242" y="4531882"/>
        <a:ext cx="5178619" cy="589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1089111" y="1623467"/>
          <a:ext cx="1377348" cy="7882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User login</a:t>
          </a:r>
        </a:p>
      </dsp:txBody>
      <dsp:txXfrm>
        <a:off x="1112199" y="1646555"/>
        <a:ext cx="1331172" cy="742108"/>
      </dsp:txXfrm>
    </dsp:sp>
    <dsp:sp modelId="{1687BAAE-0762-44D5-AC1D-B891794937B3}">
      <dsp:nvSpPr>
        <dsp:cNvPr id="0" name=""/>
        <dsp:cNvSpPr/>
      </dsp:nvSpPr>
      <dsp:spPr>
        <a:xfrm>
          <a:off x="1137210" y="2533026"/>
          <a:ext cx="1281149"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sp:txBody>
      <dsp:txXfrm>
        <a:off x="1160298" y="2556114"/>
        <a:ext cx="1234973" cy="742108"/>
      </dsp:txXfrm>
    </dsp:sp>
    <dsp:sp modelId="{152BC7F7-3C12-44AF-965E-E5A681DBD8B5}">
      <dsp:nvSpPr>
        <dsp:cNvPr id="0" name=""/>
        <dsp:cNvSpPr/>
      </dsp:nvSpPr>
      <dsp:spPr>
        <a:xfrm>
          <a:off x="1245511" y="3442586"/>
          <a:ext cx="1064547"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sp:txBody>
      <dsp:txXfrm>
        <a:off x="1268599" y="3465674"/>
        <a:ext cx="1018371" cy="742108"/>
      </dsp:txXfrm>
    </dsp:sp>
    <dsp:sp modelId="{F9AEB938-5F22-425F-B1F4-7C167BF3D510}">
      <dsp:nvSpPr>
        <dsp:cNvPr id="0" name=""/>
        <dsp:cNvSpPr/>
      </dsp:nvSpPr>
      <dsp:spPr>
        <a:xfrm>
          <a:off x="1052997" y="4352145"/>
          <a:ext cx="1449575"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sp:txBody>
      <dsp:txXfrm>
        <a:off x="1076085" y="4375233"/>
        <a:ext cx="1403399" cy="742108"/>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Test Cases</a:t>
          </a:r>
        </a:p>
      </dsp:txBody>
      <dsp:txXfrm>
        <a:off x="4126265" y="0"/>
        <a:ext cx="5414572" cy="1623335"/>
      </dsp:txXfrm>
    </dsp:sp>
    <dsp:sp modelId="{63C7B812-A66D-4E8B-B9C1-20826B90DF0F}">
      <dsp:nvSpPr>
        <dsp:cNvPr id="0" name=""/>
        <dsp:cNvSpPr/>
      </dsp:nvSpPr>
      <dsp:spPr>
        <a:xfrm>
          <a:off x="4225907" y="1653769"/>
          <a:ext cx="5215289" cy="7882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CA" sz="2000" kern="1200" noProof="0" dirty="0"/>
            <a:t>This section considered cases like efficiency, accessibility login user in the website</a:t>
          </a:r>
        </a:p>
      </dsp:txBody>
      <dsp:txXfrm>
        <a:off x="4248995" y="1676857"/>
        <a:ext cx="5169113" cy="742108"/>
      </dsp:txXfrm>
    </dsp:sp>
    <dsp:sp modelId="{81860565-9A8A-4494-9A99-0AB98FB90CA1}">
      <dsp:nvSpPr>
        <dsp:cNvPr id="0" name=""/>
        <dsp:cNvSpPr/>
      </dsp:nvSpPr>
      <dsp:spPr>
        <a:xfrm>
          <a:off x="4225907" y="2533026"/>
          <a:ext cx="5215289"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889000">
            <a:lnSpc>
              <a:spcPct val="90000"/>
            </a:lnSpc>
            <a:spcBef>
              <a:spcPct val="0"/>
            </a:spcBef>
            <a:spcAft>
              <a:spcPct val="35000"/>
            </a:spcAft>
            <a:buNone/>
          </a:pPr>
          <a:r>
            <a:rPr lang="en-CA" sz="2000" kern="1200" noProof="0" dirty="0">
              <a:solidFill>
                <a:prstClr val="white"/>
              </a:solidFill>
              <a:latin typeface="Arial"/>
              <a:ea typeface="Arial Unicode MS"/>
              <a:cs typeface="+mn-cs"/>
            </a:rPr>
            <a:t>This part take account </a:t>
          </a:r>
          <a:r>
            <a:rPr lang="en-CA" sz="2000" kern="1200" noProof="0" dirty="0"/>
            <a:t>efficiency, accessibility to view routes.</a:t>
          </a:r>
          <a:endParaRPr lang="en-CA" sz="2000" kern="1200" noProof="0" dirty="0">
            <a:solidFill>
              <a:prstClr val="white"/>
            </a:solidFill>
            <a:latin typeface="Arial"/>
            <a:ea typeface="Arial Unicode MS"/>
            <a:cs typeface="+mn-cs"/>
          </a:endParaRPr>
        </a:p>
      </dsp:txBody>
      <dsp:txXfrm>
        <a:off x="4248995" y="2556114"/>
        <a:ext cx="5169113" cy="742108"/>
      </dsp:txXfrm>
    </dsp:sp>
    <dsp:sp modelId="{73679DAB-41A0-40EF-9F8A-D6CE840FC88C}">
      <dsp:nvSpPr>
        <dsp:cNvPr id="0" name=""/>
        <dsp:cNvSpPr/>
      </dsp:nvSpPr>
      <dsp:spPr>
        <a:xfrm>
          <a:off x="4225907" y="3442586"/>
          <a:ext cx="5215289"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89000">
            <a:lnSpc>
              <a:spcPct val="90000"/>
            </a:lnSpc>
            <a:spcBef>
              <a:spcPct val="0"/>
            </a:spcBef>
            <a:spcAft>
              <a:spcPct val="35000"/>
            </a:spcAft>
            <a:buNone/>
          </a:pPr>
          <a:r>
            <a:rPr lang="en-CA" sz="2000" kern="1200" noProof="0" dirty="0">
              <a:solidFill>
                <a:prstClr val="white"/>
              </a:solidFill>
              <a:latin typeface="Arial"/>
              <a:ea typeface="Arial Unicode MS"/>
              <a:cs typeface="+mn-cs"/>
            </a:rPr>
            <a:t>This testing case include efficiency , satisfaction to Give or view testimonials</a:t>
          </a:r>
        </a:p>
      </dsp:txBody>
      <dsp:txXfrm>
        <a:off x="4248995" y="3465674"/>
        <a:ext cx="5169113" cy="742108"/>
      </dsp:txXfrm>
    </dsp:sp>
    <dsp:sp modelId="{113B3A3F-6B89-4B50-8AB4-DD0B9935C462}">
      <dsp:nvSpPr>
        <dsp:cNvPr id="0" name=""/>
        <dsp:cNvSpPr/>
      </dsp:nvSpPr>
      <dsp:spPr>
        <a:xfrm>
          <a:off x="4225907" y="4352145"/>
          <a:ext cx="5215289" cy="788284"/>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89000">
            <a:lnSpc>
              <a:spcPct val="90000"/>
            </a:lnSpc>
            <a:spcBef>
              <a:spcPct val="0"/>
            </a:spcBef>
            <a:spcAft>
              <a:spcPct val="35000"/>
            </a:spcAft>
            <a:buNone/>
          </a:pPr>
          <a:r>
            <a:rPr lang="en-CA" sz="2000" kern="1200" noProof="0" dirty="0">
              <a:solidFill>
                <a:prstClr val="white"/>
              </a:solidFill>
              <a:latin typeface="Arial"/>
              <a:ea typeface="Arial Unicode MS"/>
              <a:cs typeface="+mn-cs"/>
            </a:rPr>
            <a:t>This part take account </a:t>
          </a:r>
          <a:r>
            <a:rPr lang="en-CA" sz="2000" kern="1200" noProof="0" dirty="0"/>
            <a:t>efficiency, accessibility to book tickets , created and erased.</a:t>
          </a:r>
          <a:endParaRPr lang="en-CA" sz="2000" kern="1200" noProof="0" dirty="0">
            <a:solidFill>
              <a:prstClr val="white"/>
            </a:solidFill>
            <a:latin typeface="Arial"/>
            <a:ea typeface="Arial Unicode MS"/>
            <a:cs typeface="+mn-cs"/>
          </a:endParaRPr>
        </a:p>
      </dsp:txBody>
      <dsp:txXfrm>
        <a:off x="4248995" y="4375233"/>
        <a:ext cx="5169113" cy="7421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947722" y="1623335"/>
          <a:ext cx="1660126"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Administration</a:t>
          </a:r>
        </a:p>
      </dsp:txBody>
      <dsp:txXfrm>
        <a:off x="996345" y="1671958"/>
        <a:ext cx="1562880" cy="3419980"/>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Test Cases</a:t>
          </a:r>
        </a:p>
      </dsp:txBody>
      <dsp:txXfrm>
        <a:off x="4126265" y="0"/>
        <a:ext cx="5414572" cy="1623335"/>
      </dsp:txXfrm>
    </dsp:sp>
    <dsp:sp modelId="{63C7B812-A66D-4E8B-B9C1-20826B90DF0F}">
      <dsp:nvSpPr>
        <dsp:cNvPr id="0" name=""/>
        <dsp:cNvSpPr/>
      </dsp:nvSpPr>
      <dsp:spPr>
        <a:xfrm>
          <a:off x="4225907" y="1893891"/>
          <a:ext cx="5215289"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CA" sz="2400" kern="1200" noProof="0" dirty="0"/>
            <a:t>This section considered cases like injection SQL to avoid external access in the principal database of the system</a:t>
          </a:r>
        </a:p>
      </dsp:txBody>
      <dsp:txXfrm>
        <a:off x="4328923" y="1996907"/>
        <a:ext cx="5009257" cy="33111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1089111" y="1624359"/>
          <a:ext cx="1377348" cy="625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User login</a:t>
          </a:r>
        </a:p>
      </dsp:txBody>
      <dsp:txXfrm>
        <a:off x="1107446" y="1642694"/>
        <a:ext cx="1340678" cy="589320"/>
      </dsp:txXfrm>
    </dsp:sp>
    <dsp:sp modelId="{1687BAAE-0762-44D5-AC1D-B891794937B3}">
      <dsp:nvSpPr>
        <dsp:cNvPr id="0" name=""/>
        <dsp:cNvSpPr/>
      </dsp:nvSpPr>
      <dsp:spPr>
        <a:xfrm>
          <a:off x="1137210" y="2346656"/>
          <a:ext cx="128114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Routes</a:t>
          </a:r>
        </a:p>
      </dsp:txBody>
      <dsp:txXfrm>
        <a:off x="1155545" y="2364991"/>
        <a:ext cx="1244479" cy="589320"/>
      </dsp:txXfrm>
    </dsp:sp>
    <dsp:sp modelId="{152BC7F7-3C12-44AF-965E-E5A681DBD8B5}">
      <dsp:nvSpPr>
        <dsp:cNvPr id="0" name=""/>
        <dsp:cNvSpPr/>
      </dsp:nvSpPr>
      <dsp:spPr>
        <a:xfrm>
          <a:off x="1245511" y="3068953"/>
          <a:ext cx="1064547"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solidFill>
                <a:prstClr val="white"/>
              </a:solidFill>
              <a:latin typeface="Arial"/>
              <a:ea typeface="Arial Unicode MS"/>
              <a:cs typeface="+mn-cs"/>
            </a:rPr>
            <a:t>Travel</a:t>
          </a:r>
        </a:p>
      </dsp:txBody>
      <dsp:txXfrm>
        <a:off x="1263846" y="3087288"/>
        <a:ext cx="1027877" cy="589320"/>
      </dsp:txXfrm>
    </dsp:sp>
    <dsp:sp modelId="{F9AEB938-5F22-425F-B1F4-7C167BF3D510}">
      <dsp:nvSpPr>
        <dsp:cNvPr id="0" name=""/>
        <dsp:cNvSpPr/>
      </dsp:nvSpPr>
      <dsp:spPr>
        <a:xfrm>
          <a:off x="1052997" y="3791250"/>
          <a:ext cx="1449575"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600" kern="1200" noProof="0" dirty="0">
              <a:solidFill>
                <a:prstClr val="white"/>
              </a:solidFill>
              <a:latin typeface="Arial"/>
              <a:ea typeface="Arial Unicode MS"/>
              <a:cs typeface="+mn-cs"/>
            </a:rPr>
            <a:t>Reservation</a:t>
          </a:r>
        </a:p>
      </dsp:txBody>
      <dsp:txXfrm>
        <a:off x="1071332" y="3809585"/>
        <a:ext cx="1412905" cy="589320"/>
      </dsp:txXfrm>
    </dsp:sp>
    <dsp:sp modelId="{CFE72129-4BD0-419C-8609-FEC0B0AA6E05}">
      <dsp:nvSpPr>
        <dsp:cNvPr id="0" name=""/>
        <dsp:cNvSpPr/>
      </dsp:nvSpPr>
      <dsp:spPr>
        <a:xfrm>
          <a:off x="980809" y="4513547"/>
          <a:ext cx="1593950"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CA" sz="1700" kern="1200" noProof="0" dirty="0">
              <a:solidFill>
                <a:prstClr val="white"/>
              </a:solidFill>
              <a:latin typeface="Arial"/>
              <a:ea typeface="Arial Unicode MS"/>
              <a:cs typeface="+mn-cs"/>
            </a:rPr>
            <a:t>Administration</a:t>
          </a:r>
        </a:p>
      </dsp:txBody>
      <dsp:txXfrm>
        <a:off x="999144" y="4531882"/>
        <a:ext cx="1557280" cy="589320"/>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Test Cases</a:t>
          </a:r>
        </a:p>
      </dsp:txBody>
      <dsp:txXfrm>
        <a:off x="4126265" y="0"/>
        <a:ext cx="5414572" cy="1623335"/>
      </dsp:txXfrm>
    </dsp:sp>
    <dsp:sp modelId="{63C7B812-A66D-4E8B-B9C1-20826B90DF0F}">
      <dsp:nvSpPr>
        <dsp:cNvPr id="0" name=""/>
        <dsp:cNvSpPr/>
      </dsp:nvSpPr>
      <dsp:spPr>
        <a:xfrm>
          <a:off x="4225907" y="1624359"/>
          <a:ext cx="5215289" cy="625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CA" sz="1200" kern="1200" noProof="0" dirty="0"/>
            <a:t>This section considered cases like click , log in load test from the user in the website, also cases of volume data to check the maximum capacity of the system</a:t>
          </a:r>
        </a:p>
      </dsp:txBody>
      <dsp:txXfrm>
        <a:off x="4244242" y="1642694"/>
        <a:ext cx="5178619" cy="589320"/>
      </dsp:txXfrm>
    </dsp:sp>
    <dsp:sp modelId="{81860565-9A8A-4494-9A99-0AB98FB90CA1}">
      <dsp:nvSpPr>
        <dsp:cNvPr id="0" name=""/>
        <dsp:cNvSpPr/>
      </dsp:nvSpPr>
      <dsp:spPr>
        <a:xfrm>
          <a:off x="4225907" y="2346656"/>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533400">
            <a:lnSpc>
              <a:spcPct val="90000"/>
            </a:lnSpc>
            <a:spcBef>
              <a:spcPct val="0"/>
            </a:spcBef>
            <a:spcAft>
              <a:spcPct val="35000"/>
            </a:spcAft>
            <a:buNone/>
          </a:pPr>
          <a:r>
            <a:rPr lang="en-CA" sz="1200" kern="1200" noProof="0" dirty="0">
              <a:solidFill>
                <a:prstClr val="white"/>
              </a:solidFill>
              <a:latin typeface="Arial"/>
              <a:ea typeface="Arial Unicode MS"/>
              <a:cs typeface="+mn-cs"/>
            </a:rPr>
            <a:t>This part take account speed metrics to login and logout routes section and pickup point section  </a:t>
          </a:r>
        </a:p>
      </dsp:txBody>
      <dsp:txXfrm>
        <a:off x="4244242" y="2364991"/>
        <a:ext cx="5178619" cy="589320"/>
      </dsp:txXfrm>
    </dsp:sp>
    <dsp:sp modelId="{73679DAB-41A0-40EF-9F8A-D6CE840FC88C}">
      <dsp:nvSpPr>
        <dsp:cNvPr id="0" name=""/>
        <dsp:cNvSpPr/>
      </dsp:nvSpPr>
      <dsp:spPr>
        <a:xfrm>
          <a:off x="4225907" y="3068953"/>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533400">
            <a:lnSpc>
              <a:spcPct val="90000"/>
            </a:lnSpc>
            <a:spcBef>
              <a:spcPct val="0"/>
            </a:spcBef>
            <a:spcAft>
              <a:spcPct val="35000"/>
            </a:spcAft>
            <a:buNone/>
          </a:pPr>
          <a:r>
            <a:rPr lang="en-CA" sz="1200" kern="1200" noProof="0" dirty="0">
              <a:solidFill>
                <a:prstClr val="white"/>
              </a:solidFill>
              <a:latin typeface="Arial"/>
              <a:ea typeface="Arial Unicode MS"/>
              <a:cs typeface="+mn-cs"/>
            </a:rPr>
            <a:t>This testing case include cases to test the speed and time or responds to access in the travel menu</a:t>
          </a:r>
        </a:p>
      </dsp:txBody>
      <dsp:txXfrm>
        <a:off x="4244242" y="3087288"/>
        <a:ext cx="5178619" cy="589320"/>
      </dsp:txXfrm>
    </dsp:sp>
    <dsp:sp modelId="{113B3A3F-6B89-4B50-8AB4-DD0B9935C462}">
      <dsp:nvSpPr>
        <dsp:cNvPr id="0" name=""/>
        <dsp:cNvSpPr/>
      </dsp:nvSpPr>
      <dsp:spPr>
        <a:xfrm>
          <a:off x="4225907" y="3791250"/>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533400">
            <a:lnSpc>
              <a:spcPct val="90000"/>
            </a:lnSpc>
            <a:spcBef>
              <a:spcPct val="0"/>
            </a:spcBef>
            <a:spcAft>
              <a:spcPct val="35000"/>
            </a:spcAft>
            <a:buNone/>
          </a:pPr>
          <a:r>
            <a:rPr lang="en-CA" sz="1200" kern="1200" noProof="0" dirty="0">
              <a:solidFill>
                <a:prstClr val="white"/>
              </a:solidFill>
              <a:latin typeface="Arial"/>
              <a:ea typeface="Arial Unicode MS"/>
              <a:cs typeface="+mn-cs"/>
            </a:rPr>
            <a:t>This part take account testing the speed in the web site in process like login and logout routes section and book tickets </a:t>
          </a:r>
        </a:p>
      </dsp:txBody>
      <dsp:txXfrm>
        <a:off x="4244242" y="3809585"/>
        <a:ext cx="5178619" cy="589320"/>
      </dsp:txXfrm>
    </dsp:sp>
    <dsp:sp modelId="{E8E0E85B-2124-4094-9567-012AD2C926BA}">
      <dsp:nvSpPr>
        <dsp:cNvPr id="0" name=""/>
        <dsp:cNvSpPr/>
      </dsp:nvSpPr>
      <dsp:spPr>
        <a:xfrm>
          <a:off x="4225907" y="4513547"/>
          <a:ext cx="5215289" cy="625990"/>
        </a:xfrm>
        <a:prstGeom prst="roundRect">
          <a:avLst>
            <a:gd name="adj" fmla="val 10000"/>
          </a:avLst>
        </a:prstGeom>
        <a:solidFill>
          <a:srgbClr val="0680C3">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533400">
            <a:lnSpc>
              <a:spcPct val="90000"/>
            </a:lnSpc>
            <a:spcBef>
              <a:spcPct val="0"/>
            </a:spcBef>
            <a:spcAft>
              <a:spcPct val="35000"/>
            </a:spcAft>
            <a:buNone/>
          </a:pPr>
          <a:r>
            <a:rPr lang="en-CA" sz="1200" kern="1200" noProof="0" dirty="0">
              <a:solidFill>
                <a:prstClr val="white"/>
              </a:solidFill>
              <a:latin typeface="Arial"/>
              <a:ea typeface="Arial Unicode MS"/>
              <a:cs typeface="+mn-cs"/>
            </a:rPr>
            <a:t>Administration section include scenarios to verify the speed to create , delete and modify user accounts</a:t>
          </a:r>
        </a:p>
      </dsp:txBody>
      <dsp:txXfrm>
        <a:off x="4244242" y="4531882"/>
        <a:ext cx="5178619" cy="589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947722" y="1623335"/>
          <a:ext cx="1660126"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Administration</a:t>
          </a:r>
        </a:p>
      </dsp:txBody>
      <dsp:txXfrm>
        <a:off x="996345" y="1671958"/>
        <a:ext cx="1562880" cy="3419980"/>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Test Cases</a:t>
          </a:r>
        </a:p>
      </dsp:txBody>
      <dsp:txXfrm>
        <a:off x="4126265" y="0"/>
        <a:ext cx="5414572" cy="1623335"/>
      </dsp:txXfrm>
    </dsp:sp>
    <dsp:sp modelId="{63C7B812-A66D-4E8B-B9C1-20826B90DF0F}">
      <dsp:nvSpPr>
        <dsp:cNvPr id="0" name=""/>
        <dsp:cNvSpPr/>
      </dsp:nvSpPr>
      <dsp:spPr>
        <a:xfrm>
          <a:off x="4225907" y="1893891"/>
          <a:ext cx="5215289"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CA" sz="2400" kern="1200" noProof="0" dirty="0"/>
            <a:t>This section considered cases like run the application in different software browser to analysis the behavior of this application </a:t>
          </a:r>
        </a:p>
      </dsp:txBody>
      <dsp:txXfrm>
        <a:off x="4328923" y="1996907"/>
        <a:ext cx="5009257" cy="33111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C19CB-0810-4009-83AF-1605C9B60665}">
      <dsp:nvSpPr>
        <dsp:cNvPr id="0" name=""/>
        <dsp:cNvSpPr/>
      </dsp:nvSpPr>
      <dsp:spPr>
        <a:xfrm>
          <a:off x="156613" y="0"/>
          <a:ext cx="3242343"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1" kern="1200" dirty="0">
              <a:solidFill>
                <a:schemeClr val="bg1"/>
              </a:solidFill>
            </a:rPr>
            <a:t>Modules</a:t>
          </a:r>
          <a:r>
            <a:rPr lang="es-ES" sz="1800" kern="1200" dirty="0"/>
            <a:t> / </a:t>
          </a:r>
          <a:r>
            <a:rPr lang="es-ES" sz="1800" b="1" kern="1200" dirty="0"/>
            <a:t>Test Cases</a:t>
          </a:r>
          <a:endParaRPr lang="en-CA" sz="1800" b="1" kern="1200" dirty="0"/>
        </a:p>
      </dsp:txBody>
      <dsp:txXfrm>
        <a:off x="156613" y="0"/>
        <a:ext cx="3242343" cy="1623335"/>
      </dsp:txXfrm>
    </dsp:sp>
    <dsp:sp modelId="{93AC5E2B-72C9-4E6B-B1E7-8DFB3B905977}">
      <dsp:nvSpPr>
        <dsp:cNvPr id="0" name=""/>
        <dsp:cNvSpPr/>
      </dsp:nvSpPr>
      <dsp:spPr>
        <a:xfrm>
          <a:off x="947722" y="1623335"/>
          <a:ext cx="1660126"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CA" sz="1800" kern="1200" noProof="0" dirty="0"/>
            <a:t>Administration</a:t>
          </a:r>
        </a:p>
      </dsp:txBody>
      <dsp:txXfrm>
        <a:off x="996345" y="1671958"/>
        <a:ext cx="1562880" cy="3419980"/>
      </dsp:txXfrm>
    </dsp:sp>
    <dsp:sp modelId="{8A06B280-13EE-49B3-9641-A14C6665CC17}">
      <dsp:nvSpPr>
        <dsp:cNvPr id="0" name=""/>
        <dsp:cNvSpPr/>
      </dsp:nvSpPr>
      <dsp:spPr>
        <a:xfrm>
          <a:off x="4126265" y="0"/>
          <a:ext cx="5414572" cy="54111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b="1" kern="1200" noProof="0" dirty="0">
              <a:solidFill>
                <a:schemeClr val="tx1"/>
              </a:solidFill>
            </a:rPr>
            <a:t>Test Cases</a:t>
          </a:r>
        </a:p>
      </dsp:txBody>
      <dsp:txXfrm>
        <a:off x="4126265" y="0"/>
        <a:ext cx="5414572" cy="1623335"/>
      </dsp:txXfrm>
    </dsp:sp>
    <dsp:sp modelId="{63C7B812-A66D-4E8B-B9C1-20826B90DF0F}">
      <dsp:nvSpPr>
        <dsp:cNvPr id="0" name=""/>
        <dsp:cNvSpPr/>
      </dsp:nvSpPr>
      <dsp:spPr>
        <a:xfrm>
          <a:off x="4225907" y="1893891"/>
          <a:ext cx="5215289" cy="35172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CA" sz="2400" kern="1200" noProof="0" dirty="0"/>
            <a:t>This section considered cases to evaluate the fonts , size, color of the web site to determine the level of compression of the user that user this application.</a:t>
          </a:r>
        </a:p>
      </dsp:txBody>
      <dsp:txXfrm>
        <a:off x="4328923" y="1996907"/>
        <a:ext cx="5009257" cy="33111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742B9-F6F5-4D6A-A43E-D6FDFE7C1873}">
      <dsp:nvSpPr>
        <dsp:cNvPr id="0" name=""/>
        <dsp:cNvSpPr/>
      </dsp:nvSpPr>
      <dsp:spPr>
        <a:xfrm>
          <a:off x="0" y="0"/>
          <a:ext cx="6244390" cy="1327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altLang="ko-KR" sz="2200" b="1" kern="1200" dirty="0">
              <a:solidFill>
                <a:schemeClr val="tx1">
                  <a:lumMod val="75000"/>
                  <a:lumOff val="25000"/>
                </a:schemeClr>
              </a:solidFill>
              <a:cs typeface="Arial" pitchFamily="34" charset="0"/>
            </a:rPr>
            <a:t>Use Case:</a:t>
          </a:r>
          <a:endParaRPr lang="en-CA" sz="2200" kern="1200" dirty="0"/>
        </a:p>
        <a:p>
          <a:pPr marL="171450" lvl="1" indent="-171450" algn="l" defTabSz="755650">
            <a:lnSpc>
              <a:spcPct val="90000"/>
            </a:lnSpc>
            <a:spcBef>
              <a:spcPct val="0"/>
            </a:spcBef>
            <a:spcAft>
              <a:spcPct val="15000"/>
            </a:spcAft>
            <a:buChar char="•"/>
          </a:pPr>
          <a:r>
            <a:rPr lang="en-CA" sz="1700" kern="1200" dirty="0"/>
            <a:t>Use Case Testing is defined as a software testing technique, that helps identify test cases that cover the entire system.</a:t>
          </a:r>
        </a:p>
      </dsp:txBody>
      <dsp:txXfrm>
        <a:off x="1381601" y="0"/>
        <a:ext cx="4862788" cy="1327233"/>
      </dsp:txXfrm>
    </dsp:sp>
    <dsp:sp modelId="{40514DCA-435F-434A-A762-4080643E0B77}">
      <dsp:nvSpPr>
        <dsp:cNvPr id="0" name=""/>
        <dsp:cNvSpPr/>
      </dsp:nvSpPr>
      <dsp:spPr>
        <a:xfrm>
          <a:off x="132723" y="132723"/>
          <a:ext cx="1248878" cy="106178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996BB7-2A30-401A-886E-D2E3A38F9B69}">
      <dsp:nvSpPr>
        <dsp:cNvPr id="0" name=""/>
        <dsp:cNvSpPr/>
      </dsp:nvSpPr>
      <dsp:spPr>
        <a:xfrm>
          <a:off x="0" y="1459956"/>
          <a:ext cx="6244390" cy="1327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altLang="ko-KR" sz="2200" b="1" kern="1200" dirty="0">
              <a:solidFill>
                <a:schemeClr val="tx1">
                  <a:lumMod val="75000"/>
                  <a:lumOff val="25000"/>
                </a:schemeClr>
              </a:solidFill>
              <a:cs typeface="Arial" pitchFamily="34" charset="0"/>
            </a:rPr>
            <a:t>Test case: </a:t>
          </a:r>
          <a:endParaRPr lang="en-CA" sz="2200" kern="1200" dirty="0"/>
        </a:p>
        <a:p>
          <a:pPr marL="171450" lvl="1" indent="-171450" algn="l" defTabSz="755650">
            <a:lnSpc>
              <a:spcPct val="90000"/>
            </a:lnSpc>
            <a:spcBef>
              <a:spcPct val="0"/>
            </a:spcBef>
            <a:spcAft>
              <a:spcPct val="15000"/>
            </a:spcAft>
            <a:buChar char="•"/>
          </a:pPr>
          <a:r>
            <a:rPr lang="en-CA" sz="1700" kern="1200" dirty="0"/>
            <a:t>is a set of conditions or variables under which a tester will determine whether a system under test satisfies requirements to works correctly</a:t>
          </a:r>
        </a:p>
      </dsp:txBody>
      <dsp:txXfrm>
        <a:off x="1381601" y="1459956"/>
        <a:ext cx="4862788" cy="1327233"/>
      </dsp:txXfrm>
    </dsp:sp>
    <dsp:sp modelId="{8AA749DF-0794-4038-A3B4-53A1989B79C8}">
      <dsp:nvSpPr>
        <dsp:cNvPr id="0" name=""/>
        <dsp:cNvSpPr/>
      </dsp:nvSpPr>
      <dsp:spPr>
        <a:xfrm>
          <a:off x="132723" y="1592680"/>
          <a:ext cx="1248878" cy="106178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968F43-C529-475B-847F-5F9492400456}">
      <dsp:nvSpPr>
        <dsp:cNvPr id="0" name=""/>
        <dsp:cNvSpPr/>
      </dsp:nvSpPr>
      <dsp:spPr>
        <a:xfrm>
          <a:off x="0" y="2919913"/>
          <a:ext cx="6244390" cy="13272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CA" altLang="ko-KR" sz="2200" b="1" kern="1200" dirty="0">
              <a:solidFill>
                <a:schemeClr val="tx1">
                  <a:lumMod val="75000"/>
                  <a:lumOff val="25000"/>
                </a:schemeClr>
              </a:solidFill>
              <a:cs typeface="Arial" pitchFamily="34" charset="0"/>
            </a:rPr>
            <a:t>Traceability Matrix: </a:t>
          </a:r>
          <a:endParaRPr lang="en-CA" sz="2200" kern="1200" dirty="0"/>
        </a:p>
        <a:p>
          <a:pPr marL="171450" lvl="1" indent="-171450" algn="l" defTabSz="755650">
            <a:lnSpc>
              <a:spcPct val="90000"/>
            </a:lnSpc>
            <a:spcBef>
              <a:spcPct val="0"/>
            </a:spcBef>
            <a:spcAft>
              <a:spcPct val="15000"/>
            </a:spcAft>
            <a:buChar char="•"/>
          </a:pPr>
          <a:r>
            <a:rPr lang="en-CA" sz="1700" kern="1200" dirty="0"/>
            <a:t>it is a document that maps and traces user requirement with test cases</a:t>
          </a:r>
        </a:p>
      </dsp:txBody>
      <dsp:txXfrm>
        <a:off x="1381601" y="2919913"/>
        <a:ext cx="4862788" cy="1327233"/>
      </dsp:txXfrm>
    </dsp:sp>
    <dsp:sp modelId="{3134F861-B115-42DE-ACDC-9B874257DB8D}">
      <dsp:nvSpPr>
        <dsp:cNvPr id="0" name=""/>
        <dsp:cNvSpPr/>
      </dsp:nvSpPr>
      <dsp:spPr>
        <a:xfrm>
          <a:off x="132723" y="3052636"/>
          <a:ext cx="1248878" cy="106178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a:t>
            </a:fld>
            <a:endParaRPr lang="en-US"/>
          </a:p>
        </p:txBody>
      </p:sp>
    </p:spTree>
    <p:extLst>
      <p:ext uri="{BB962C8B-B14F-4D97-AF65-F5344CB8AC3E}">
        <p14:creationId xmlns:p14="http://schemas.microsoft.com/office/powerpoint/2010/main" val="1301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15</a:t>
            </a:fld>
            <a:endParaRPr lang="en-US"/>
          </a:p>
        </p:txBody>
      </p:sp>
    </p:spTree>
    <p:extLst>
      <p:ext uri="{BB962C8B-B14F-4D97-AF65-F5344CB8AC3E}">
        <p14:creationId xmlns:p14="http://schemas.microsoft.com/office/powerpoint/2010/main" val="7588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16</a:t>
            </a:fld>
            <a:endParaRPr lang="en-US"/>
          </a:p>
        </p:txBody>
      </p:sp>
    </p:spTree>
    <p:extLst>
      <p:ext uri="{BB962C8B-B14F-4D97-AF65-F5344CB8AC3E}">
        <p14:creationId xmlns:p14="http://schemas.microsoft.com/office/powerpoint/2010/main" val="4138801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17</a:t>
            </a:fld>
            <a:endParaRPr lang="en-US"/>
          </a:p>
        </p:txBody>
      </p:sp>
    </p:spTree>
    <p:extLst>
      <p:ext uri="{BB962C8B-B14F-4D97-AF65-F5344CB8AC3E}">
        <p14:creationId xmlns:p14="http://schemas.microsoft.com/office/powerpoint/2010/main" val="398768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18</a:t>
            </a:fld>
            <a:endParaRPr lang="en-US"/>
          </a:p>
        </p:txBody>
      </p:sp>
    </p:spTree>
    <p:extLst>
      <p:ext uri="{BB962C8B-B14F-4D97-AF65-F5344CB8AC3E}">
        <p14:creationId xmlns:p14="http://schemas.microsoft.com/office/powerpoint/2010/main" val="340217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19</a:t>
            </a:fld>
            <a:endParaRPr lang="en-US"/>
          </a:p>
        </p:txBody>
      </p:sp>
    </p:spTree>
    <p:extLst>
      <p:ext uri="{BB962C8B-B14F-4D97-AF65-F5344CB8AC3E}">
        <p14:creationId xmlns:p14="http://schemas.microsoft.com/office/powerpoint/2010/main" val="2346886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20</a:t>
            </a:fld>
            <a:endParaRPr lang="en-US"/>
          </a:p>
        </p:txBody>
      </p:sp>
    </p:spTree>
    <p:extLst>
      <p:ext uri="{BB962C8B-B14F-4D97-AF65-F5344CB8AC3E}">
        <p14:creationId xmlns:p14="http://schemas.microsoft.com/office/powerpoint/2010/main" val="156414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5A6995-277D-4C47-B075-AD85F466DE52}" type="slidenum">
              <a:rPr lang="en-US" smtClean="0"/>
              <a:t>22</a:t>
            </a:fld>
            <a:endParaRPr lang="en-US"/>
          </a:p>
        </p:txBody>
      </p:sp>
    </p:spTree>
    <p:extLst>
      <p:ext uri="{BB962C8B-B14F-4D97-AF65-F5344CB8AC3E}">
        <p14:creationId xmlns:p14="http://schemas.microsoft.com/office/powerpoint/2010/main" val="1868322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23</a:t>
            </a:fld>
            <a:endParaRPr lang="en-US"/>
          </a:p>
        </p:txBody>
      </p:sp>
    </p:spTree>
    <p:extLst>
      <p:ext uri="{BB962C8B-B14F-4D97-AF65-F5344CB8AC3E}">
        <p14:creationId xmlns:p14="http://schemas.microsoft.com/office/powerpoint/2010/main" val="145147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24</a:t>
            </a:fld>
            <a:endParaRPr lang="en-US"/>
          </a:p>
        </p:txBody>
      </p:sp>
    </p:spTree>
    <p:extLst>
      <p:ext uri="{BB962C8B-B14F-4D97-AF65-F5344CB8AC3E}">
        <p14:creationId xmlns:p14="http://schemas.microsoft.com/office/powerpoint/2010/main" val="3989511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25</a:t>
            </a:fld>
            <a:endParaRPr lang="en-US"/>
          </a:p>
        </p:txBody>
      </p:sp>
    </p:spTree>
    <p:extLst>
      <p:ext uri="{BB962C8B-B14F-4D97-AF65-F5344CB8AC3E}">
        <p14:creationId xmlns:p14="http://schemas.microsoft.com/office/powerpoint/2010/main" val="327517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a:p>
        </p:txBody>
      </p:sp>
    </p:spTree>
    <p:extLst>
      <p:ext uri="{BB962C8B-B14F-4D97-AF65-F5344CB8AC3E}">
        <p14:creationId xmlns:p14="http://schemas.microsoft.com/office/powerpoint/2010/main" val="2125614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26</a:t>
            </a:fld>
            <a:endParaRPr lang="en-US"/>
          </a:p>
        </p:txBody>
      </p:sp>
    </p:spTree>
    <p:extLst>
      <p:ext uri="{BB962C8B-B14F-4D97-AF65-F5344CB8AC3E}">
        <p14:creationId xmlns:p14="http://schemas.microsoft.com/office/powerpoint/2010/main" val="106240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27</a:t>
            </a:fld>
            <a:endParaRPr lang="en-US"/>
          </a:p>
        </p:txBody>
      </p:sp>
    </p:spTree>
    <p:extLst>
      <p:ext uri="{BB962C8B-B14F-4D97-AF65-F5344CB8AC3E}">
        <p14:creationId xmlns:p14="http://schemas.microsoft.com/office/powerpoint/2010/main" val="133584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5A6995-277D-4C47-B075-AD85F466DE52}" type="slidenum">
              <a:rPr lang="en-US" smtClean="0"/>
              <a:t>33</a:t>
            </a:fld>
            <a:endParaRPr lang="en-US"/>
          </a:p>
        </p:txBody>
      </p:sp>
    </p:spTree>
    <p:extLst>
      <p:ext uri="{BB962C8B-B14F-4D97-AF65-F5344CB8AC3E}">
        <p14:creationId xmlns:p14="http://schemas.microsoft.com/office/powerpoint/2010/main" val="1361510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5A6995-277D-4C47-B075-AD85F466DE52}" type="slidenum">
              <a:rPr lang="en-US" smtClean="0"/>
              <a:t>37</a:t>
            </a:fld>
            <a:endParaRPr lang="en-US"/>
          </a:p>
        </p:txBody>
      </p:sp>
    </p:spTree>
    <p:extLst>
      <p:ext uri="{BB962C8B-B14F-4D97-AF65-F5344CB8AC3E}">
        <p14:creationId xmlns:p14="http://schemas.microsoft.com/office/powerpoint/2010/main" val="90555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5</a:t>
            </a:fld>
            <a:endParaRPr lang="en-US"/>
          </a:p>
        </p:txBody>
      </p:sp>
    </p:spTree>
    <p:extLst>
      <p:ext uri="{BB962C8B-B14F-4D97-AF65-F5344CB8AC3E}">
        <p14:creationId xmlns:p14="http://schemas.microsoft.com/office/powerpoint/2010/main" val="329702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347444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40255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11</a:t>
            </a:fld>
            <a:endParaRPr lang="en-US"/>
          </a:p>
        </p:txBody>
      </p:sp>
    </p:spTree>
    <p:extLst>
      <p:ext uri="{BB962C8B-B14F-4D97-AF65-F5344CB8AC3E}">
        <p14:creationId xmlns:p14="http://schemas.microsoft.com/office/powerpoint/2010/main" val="52372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12</a:t>
            </a:fld>
            <a:endParaRPr lang="en-US"/>
          </a:p>
        </p:txBody>
      </p:sp>
    </p:spTree>
    <p:extLst>
      <p:ext uri="{BB962C8B-B14F-4D97-AF65-F5344CB8AC3E}">
        <p14:creationId xmlns:p14="http://schemas.microsoft.com/office/powerpoint/2010/main" val="775083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13</a:t>
            </a:fld>
            <a:endParaRPr lang="en-US"/>
          </a:p>
        </p:txBody>
      </p:sp>
    </p:spTree>
    <p:extLst>
      <p:ext uri="{BB962C8B-B14F-4D97-AF65-F5344CB8AC3E}">
        <p14:creationId xmlns:p14="http://schemas.microsoft.com/office/powerpoint/2010/main" val="2780168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14</a:t>
            </a:fld>
            <a:endParaRPr lang="en-US"/>
          </a:p>
        </p:txBody>
      </p:sp>
    </p:spTree>
    <p:extLst>
      <p:ext uri="{BB962C8B-B14F-4D97-AF65-F5344CB8AC3E}">
        <p14:creationId xmlns:p14="http://schemas.microsoft.com/office/powerpoint/2010/main" val="360304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2627769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30847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95793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72251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30500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92851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73384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1889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5842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709536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52357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9112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758146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8257761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308412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594470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886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560420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1251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28169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9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165062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4.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730" r:id="rId3"/>
    <p:sldLayoutId id="2147483731" r:id="rId4"/>
    <p:sldLayoutId id="2147483732" r:id="rId5"/>
    <p:sldLayoutId id="2147483733" r:id="rId6"/>
    <p:sldLayoutId id="214748372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 id="214748367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64412955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png"/><Relationship Id="rId7" Type="http://schemas.openxmlformats.org/officeDocument/2006/relationships/diagramColors" Target="../diagrams/colors6.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png"/><Relationship Id="rId7" Type="http://schemas.openxmlformats.org/officeDocument/2006/relationships/diagramColors" Target="../diagrams/colors8.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99" name="Freeform: Shape 98">
            <a:extLst>
              <a:ext uri="{FF2B5EF4-FFF2-40B4-BE49-F238E27FC236}">
                <a16:creationId xmlns:a16="http://schemas.microsoft.com/office/drawing/2014/main" id="{3CD6C908-6459-4021-AE8E-283EF4C1ED44}"/>
              </a:ext>
            </a:extLst>
          </p:cNvPr>
          <p:cNvSpPr/>
          <p:nvPr/>
        </p:nvSpPr>
        <p:spPr>
          <a:xfrm>
            <a:off x="8831560" y="2981015"/>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79" name="TextBox 78">
            <a:extLst>
              <a:ext uri="{FF2B5EF4-FFF2-40B4-BE49-F238E27FC236}">
                <a16:creationId xmlns:a16="http://schemas.microsoft.com/office/drawing/2014/main" id="{B47F0C09-935A-4A9F-9D9B-75F670BC2EFB}"/>
              </a:ext>
            </a:extLst>
          </p:cNvPr>
          <p:cNvSpPr txBox="1"/>
          <p:nvPr/>
        </p:nvSpPr>
        <p:spPr>
          <a:xfrm>
            <a:off x="0" y="26985"/>
            <a:ext cx="12192000" cy="923330"/>
          </a:xfrm>
          <a:prstGeom prst="rect">
            <a:avLst/>
          </a:prstGeom>
          <a:noFill/>
        </p:spPr>
        <p:txBody>
          <a:bodyPr wrap="square" rtlCol="0" anchor="ctr">
            <a:spAutoFit/>
          </a:bodyPr>
          <a:lstStyle/>
          <a:p>
            <a:pPr algn="ctr"/>
            <a:r>
              <a:rPr lang="en-US" sz="5400" dirty="0">
                <a:solidFill>
                  <a:schemeClr val="bg1"/>
                </a:solidFill>
                <a:latin typeface="+mj-lt"/>
              </a:rPr>
              <a:t>INFO 6068 Capstone Project</a:t>
            </a:r>
            <a:endParaRPr lang="ko-KR" altLang="en-US" sz="5400" dirty="0">
              <a:solidFill>
                <a:schemeClr val="bg1"/>
              </a:solidFill>
              <a:latin typeface="+mj-lt"/>
              <a:cs typeface="Arial" pitchFamily="34"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0" y="2019377"/>
            <a:ext cx="5533292" cy="4811638"/>
          </a:xfrm>
          <a:prstGeom prst="rect">
            <a:avLst/>
          </a:prstGeom>
          <a:noFill/>
        </p:spPr>
        <p:txBody>
          <a:bodyPr wrap="square" rtlCol="0" anchor="ctr">
            <a:spAutoFit/>
          </a:bodyPr>
          <a:lstStyle/>
          <a:p>
            <a:pPr algn="ctr"/>
            <a:r>
              <a:rPr lang="en-CA" altLang="ko-KR" sz="2400" b="1" dirty="0">
                <a:solidFill>
                  <a:schemeClr val="bg1"/>
                </a:solidFill>
                <a:cs typeface="Arial" pitchFamily="34" charset="0"/>
              </a:rPr>
              <a:t>Professor:</a:t>
            </a:r>
          </a:p>
          <a:p>
            <a:pPr algn="ctr"/>
            <a:r>
              <a:rPr lang="en-CA" altLang="ko-KR" sz="2400" dirty="0">
                <a:solidFill>
                  <a:schemeClr val="bg1"/>
                </a:solidFill>
                <a:cs typeface="Arial" pitchFamily="34" charset="0"/>
              </a:rPr>
              <a:t>Kim Gariepy</a:t>
            </a:r>
          </a:p>
          <a:p>
            <a:pPr algn="ctr"/>
            <a:endParaRPr lang="en-CA" altLang="ko-KR" sz="2400" dirty="0">
              <a:solidFill>
                <a:schemeClr val="bg1"/>
              </a:solidFill>
              <a:cs typeface="Arial" pitchFamily="34" charset="0"/>
            </a:endParaRPr>
          </a:p>
          <a:p>
            <a:pPr algn="ctr"/>
            <a:endParaRPr lang="en-CA" altLang="ko-KR" sz="2400" dirty="0">
              <a:solidFill>
                <a:schemeClr val="bg1"/>
              </a:solidFill>
              <a:cs typeface="Arial" pitchFamily="34" charset="0"/>
            </a:endParaRPr>
          </a:p>
          <a:p>
            <a:pPr algn="ctr"/>
            <a:r>
              <a:rPr lang="en-CA" altLang="ko-KR" sz="2400" b="1" dirty="0">
                <a:solidFill>
                  <a:schemeClr val="bg1"/>
                </a:solidFill>
                <a:cs typeface="Arial" pitchFamily="34" charset="0"/>
              </a:rPr>
              <a:t>Members:</a:t>
            </a:r>
          </a:p>
          <a:p>
            <a:pPr algn="ctr"/>
            <a:endParaRPr lang="en-CA" altLang="ko-KR" sz="2400" dirty="0">
              <a:solidFill>
                <a:schemeClr val="bg1"/>
              </a:solidFill>
              <a:cs typeface="Arial" pitchFamily="34" charset="0"/>
            </a:endParaRPr>
          </a:p>
          <a:p>
            <a:pPr algn="ctr"/>
            <a:r>
              <a:rPr lang="en-CA" altLang="ko-KR" sz="2400" dirty="0">
                <a:solidFill>
                  <a:schemeClr val="bg1"/>
                </a:solidFill>
                <a:cs typeface="Arial" pitchFamily="34" charset="0"/>
              </a:rPr>
              <a:t>Daniel Gilbert</a:t>
            </a:r>
          </a:p>
          <a:p>
            <a:pPr algn="ctr"/>
            <a:r>
              <a:rPr lang="en-CA" altLang="ko-KR" sz="2400" dirty="0">
                <a:solidFill>
                  <a:schemeClr val="bg1"/>
                </a:solidFill>
                <a:cs typeface="Arial" pitchFamily="34" charset="0"/>
              </a:rPr>
              <a:t>Mrinal Chopra</a:t>
            </a:r>
          </a:p>
          <a:p>
            <a:pPr algn="ctr"/>
            <a:r>
              <a:rPr lang="en-CA" altLang="ko-KR" sz="2400" dirty="0">
                <a:solidFill>
                  <a:schemeClr val="bg1"/>
                </a:solidFill>
                <a:cs typeface="Arial" pitchFamily="34" charset="0"/>
              </a:rPr>
              <a:t>Lyan Joy Limjap</a:t>
            </a:r>
          </a:p>
          <a:p>
            <a:pPr algn="ctr"/>
            <a:r>
              <a:rPr lang="en-CA" altLang="ko-KR" sz="2400" dirty="0">
                <a:solidFill>
                  <a:schemeClr val="bg1"/>
                </a:solidFill>
                <a:cs typeface="Arial" pitchFamily="34" charset="0"/>
              </a:rPr>
              <a:t>Francisco Gomez</a:t>
            </a:r>
          </a:p>
          <a:p>
            <a:pPr algn="ctr"/>
            <a:r>
              <a:rPr lang="en-CA" altLang="ko-KR" sz="2400" dirty="0">
                <a:solidFill>
                  <a:schemeClr val="bg1"/>
                </a:solidFill>
                <a:cs typeface="Arial" pitchFamily="34" charset="0"/>
              </a:rPr>
              <a:t>Ralph Anonuevo</a:t>
            </a:r>
          </a:p>
          <a:p>
            <a:pPr algn="ctr"/>
            <a:r>
              <a:rPr lang="en-CA" altLang="ko-KR" sz="2400" dirty="0">
                <a:solidFill>
                  <a:schemeClr val="bg1"/>
                </a:solidFill>
                <a:cs typeface="Arial" pitchFamily="34" charset="0"/>
              </a:rPr>
              <a:t>Rose Maria George   </a:t>
            </a:r>
          </a:p>
          <a:p>
            <a:pPr algn="ctr"/>
            <a:endParaRPr lang="ko-KR" altLang="en-US" sz="1867" dirty="0">
              <a:solidFill>
                <a:schemeClr val="bg1"/>
              </a:solidFill>
              <a:cs typeface="Arial" pitchFamily="34" charset="0"/>
            </a:endParaRPr>
          </a:p>
        </p:txBody>
      </p:sp>
      <p:pic>
        <p:nvPicPr>
          <p:cNvPr id="91" name="Marcador de posición de imagen 21">
            <a:extLst>
              <a:ext uri="{FF2B5EF4-FFF2-40B4-BE49-F238E27FC236}">
                <a16:creationId xmlns:a16="http://schemas.microsoft.com/office/drawing/2014/main" id="{3352C5B4-1777-4043-A6F3-2EEBBF1252F8}"/>
              </a:ext>
            </a:extLst>
          </p:cNvPr>
          <p:cNvPicPr>
            <a:picLocks noChangeAspect="1"/>
          </p:cNvPicPr>
          <p:nvPr/>
        </p:nvPicPr>
        <p:blipFill>
          <a:blip r:embed="rId2">
            <a:extLst>
              <a:ext uri="{28A0092B-C50C-407E-A947-70E740481C1C}">
                <a14:useLocalDpi xmlns:a14="http://schemas.microsoft.com/office/drawing/2010/main" val="0"/>
              </a:ext>
            </a:extLst>
          </a:blip>
          <a:srcRect l="14571" r="14571"/>
          <a:stretch>
            <a:fillRect/>
          </a:stretch>
        </p:blipFill>
        <p:spPr>
          <a:xfrm>
            <a:off x="5704621" y="1962774"/>
            <a:ext cx="2955610" cy="3821419"/>
          </a:xfrm>
          <a:prstGeom prst="rect">
            <a:avLst/>
          </a:prstGeom>
        </p:spPr>
      </p:pic>
      <p:sp>
        <p:nvSpPr>
          <p:cNvPr id="2" name="CuadroTexto 1">
            <a:extLst>
              <a:ext uri="{FF2B5EF4-FFF2-40B4-BE49-F238E27FC236}">
                <a16:creationId xmlns:a16="http://schemas.microsoft.com/office/drawing/2014/main" id="{87342ACB-F3D4-42CE-B826-4E922D4D556E}"/>
              </a:ext>
            </a:extLst>
          </p:cNvPr>
          <p:cNvSpPr txBox="1"/>
          <p:nvPr/>
        </p:nvSpPr>
        <p:spPr>
          <a:xfrm>
            <a:off x="2370578" y="947424"/>
            <a:ext cx="6668086" cy="461665"/>
          </a:xfrm>
          <a:prstGeom prst="rect">
            <a:avLst/>
          </a:prstGeom>
          <a:noFill/>
        </p:spPr>
        <p:txBody>
          <a:bodyPr wrap="square" rtlCol="0">
            <a:spAutoFit/>
          </a:bodyPr>
          <a:lstStyle/>
          <a:p>
            <a:pPr algn="ctr"/>
            <a:r>
              <a:rPr lang="en-CA" sz="2400" dirty="0">
                <a:solidFill>
                  <a:schemeClr val="bg1"/>
                </a:solidFill>
              </a:rPr>
              <a:t>Testing Ewheelz Web Application – Test Cases</a:t>
            </a:r>
          </a:p>
        </p:txBody>
      </p:sp>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FB23F8-207E-4790-B8C0-FE015CAB1F67}"/>
              </a:ext>
            </a:extLst>
          </p:cNvPr>
          <p:cNvPicPr>
            <a:picLocks noChangeAspect="1"/>
          </p:cNvPicPr>
          <p:nvPr/>
        </p:nvPicPr>
        <p:blipFill>
          <a:blip r:embed="rId2"/>
          <a:stretch>
            <a:fillRect/>
          </a:stretch>
        </p:blipFill>
        <p:spPr>
          <a:xfrm>
            <a:off x="2872829" y="1714790"/>
            <a:ext cx="6446341" cy="3428420"/>
          </a:xfrm>
          <a:prstGeom prst="rect">
            <a:avLst/>
          </a:prstGeom>
        </p:spPr>
      </p:pic>
      <p:sp>
        <p:nvSpPr>
          <p:cNvPr id="6" name="Text Placeholder 1">
            <a:extLst>
              <a:ext uri="{FF2B5EF4-FFF2-40B4-BE49-F238E27FC236}">
                <a16:creationId xmlns:a16="http://schemas.microsoft.com/office/drawing/2014/main" id="{195A0997-BBC3-4D2B-9BD6-B84EAD994098}"/>
              </a:ext>
            </a:extLst>
          </p:cNvPr>
          <p:cNvSpPr txBox="1">
            <a:spLocks/>
          </p:cNvSpPr>
          <p:nvPr/>
        </p:nvSpPr>
        <p:spPr>
          <a:xfrm>
            <a:off x="477012" y="750513"/>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dirty="0"/>
              <a:t>Lets do it our test cases!</a:t>
            </a:r>
            <a:endParaRPr lang="en-US" dirty="0"/>
          </a:p>
        </p:txBody>
      </p:sp>
    </p:spTree>
    <p:extLst>
      <p:ext uri="{BB962C8B-B14F-4D97-AF65-F5344CB8AC3E}">
        <p14:creationId xmlns:p14="http://schemas.microsoft.com/office/powerpoint/2010/main" val="2936189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235405"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480724"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052912"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2576082"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altLang="ko-KR" dirty="0">
                <a:solidFill>
                  <a:schemeClr val="tx1"/>
                </a:solidFill>
              </a:rPr>
              <a:t>Agenda</a:t>
            </a:r>
            <a:endParaRPr lang="en-US" dirty="0">
              <a:solidFill>
                <a:schemeClr val="tx1"/>
              </a:solidFill>
            </a:endParaRP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096790"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096790"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499682"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3684373"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55" name="TextBox 28">
            <a:extLst>
              <a:ext uri="{FF2B5EF4-FFF2-40B4-BE49-F238E27FC236}">
                <a16:creationId xmlns:a16="http://schemas.microsoft.com/office/drawing/2014/main" id="{89D9D734-9683-4024-85EF-DF9D9DEE06D9}"/>
              </a:ext>
            </a:extLst>
          </p:cNvPr>
          <p:cNvSpPr txBox="1"/>
          <p:nvPr/>
        </p:nvSpPr>
        <p:spPr>
          <a:xfrm>
            <a:off x="5238616" y="2251392"/>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58" name="TextBox 31">
            <a:extLst>
              <a:ext uri="{FF2B5EF4-FFF2-40B4-BE49-F238E27FC236}">
                <a16:creationId xmlns:a16="http://schemas.microsoft.com/office/drawing/2014/main" id="{6BC959F9-A9F0-4E83-8C9C-A058598EA26C}"/>
              </a:ext>
            </a:extLst>
          </p:cNvPr>
          <p:cNvSpPr txBox="1"/>
          <p:nvPr/>
        </p:nvSpPr>
        <p:spPr>
          <a:xfrm>
            <a:off x="6309471" y="2377139"/>
            <a:ext cx="5737181"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Time line</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87557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235405"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480724"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052912"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2576082"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altLang="ko-KR" dirty="0">
                <a:solidFill>
                  <a:schemeClr val="tx1"/>
                </a:solidFill>
              </a:rPr>
              <a:t>Agenda</a:t>
            </a:r>
            <a:endParaRPr lang="en-US" dirty="0">
              <a:solidFill>
                <a:schemeClr val="tx1"/>
              </a:solidFill>
            </a:endParaRP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096790"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096790"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499682"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3684373"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59" name="TextBox 33">
            <a:extLst>
              <a:ext uri="{FF2B5EF4-FFF2-40B4-BE49-F238E27FC236}">
                <a16:creationId xmlns:a16="http://schemas.microsoft.com/office/drawing/2014/main" id="{FD6220E6-5A98-4725-817C-F04258BFDB43}"/>
              </a:ext>
            </a:extLst>
          </p:cNvPr>
          <p:cNvSpPr txBox="1"/>
          <p:nvPr/>
        </p:nvSpPr>
        <p:spPr>
          <a:xfrm>
            <a:off x="5238616" y="3005273"/>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62" name="TextBox 36">
            <a:extLst>
              <a:ext uri="{FF2B5EF4-FFF2-40B4-BE49-F238E27FC236}">
                <a16:creationId xmlns:a16="http://schemas.microsoft.com/office/drawing/2014/main" id="{FBBE5222-CBD7-4F64-BBE1-330E21A36257}"/>
              </a:ext>
            </a:extLst>
          </p:cNvPr>
          <p:cNvSpPr txBox="1"/>
          <p:nvPr/>
        </p:nvSpPr>
        <p:spPr>
          <a:xfrm>
            <a:off x="6309471" y="3116951"/>
            <a:ext cx="5737181"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Modules (Use Case, Test Case, Traceability Matrix)</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93407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15801" y="0"/>
            <a:ext cx="11573197" cy="724247"/>
          </a:xfrm>
          <a:prstGeom prst="rect">
            <a:avLst/>
          </a:prstGeom>
        </p:spPr>
        <p:txBody>
          <a:bodyPr/>
          <a:lstStyle/>
          <a:p>
            <a:r>
              <a:rPr lang="en-US" sz="3200" dirty="0"/>
              <a:t>Modules vs Test Types</a:t>
            </a:r>
          </a:p>
        </p:txBody>
      </p:sp>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180392410"/>
              </p:ext>
            </p:extLst>
          </p:nvPr>
        </p:nvGraphicFramePr>
        <p:xfrm>
          <a:off x="944217" y="944216"/>
          <a:ext cx="10614992" cy="5355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41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Functional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1875930006"/>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8465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Usability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3406987662"/>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901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Security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2500757430"/>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65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Performance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3690525604"/>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65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Compatibility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583758302"/>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9356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lstStyle/>
          <a:p>
            <a:r>
              <a:rPr lang="en-US" sz="3200" dirty="0"/>
              <a:t>Design test cases </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256674" y="1063734"/>
            <a:ext cx="1762125" cy="5153025"/>
          </a:xfrm>
          <a:prstGeom prst="rect">
            <a:avLst/>
          </a:prstGeom>
        </p:spPr>
      </p:pic>
      <p:graphicFrame>
        <p:nvGraphicFramePr>
          <p:cNvPr id="52" name="Diagrama 51">
            <a:extLst>
              <a:ext uri="{FF2B5EF4-FFF2-40B4-BE49-F238E27FC236}">
                <a16:creationId xmlns:a16="http://schemas.microsoft.com/office/drawing/2014/main" id="{2EAA53D7-06A3-4BAD-8AF5-A2F3C667E473}"/>
              </a:ext>
            </a:extLst>
          </p:cNvPr>
          <p:cNvGraphicFramePr/>
          <p:nvPr>
            <p:extLst>
              <p:ext uri="{D42A27DB-BD31-4B8C-83A1-F6EECF244321}">
                <p14:modId xmlns:p14="http://schemas.microsoft.com/office/powerpoint/2010/main" val="2174583425"/>
              </p:ext>
            </p:extLst>
          </p:nvPr>
        </p:nvGraphicFramePr>
        <p:xfrm>
          <a:off x="2237875" y="938463"/>
          <a:ext cx="9697452" cy="5411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7854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235405"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480724"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052912"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2576082"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altLang="ko-KR" dirty="0">
                <a:solidFill>
                  <a:schemeClr val="tx1"/>
                </a:solidFill>
              </a:rPr>
              <a:t>Agenda</a:t>
            </a:r>
            <a:endParaRPr lang="en-US" dirty="0">
              <a:solidFill>
                <a:schemeClr val="tx1"/>
              </a:solidFill>
            </a:endParaRP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096790"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096790"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499682"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3684373"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51" name="TextBox 121">
            <a:extLst>
              <a:ext uri="{FF2B5EF4-FFF2-40B4-BE49-F238E27FC236}">
                <a16:creationId xmlns:a16="http://schemas.microsoft.com/office/drawing/2014/main" id="{8AC30B9C-401E-4C5B-A150-C77500E74963}"/>
              </a:ext>
            </a:extLst>
          </p:cNvPr>
          <p:cNvSpPr txBox="1"/>
          <p:nvPr/>
        </p:nvSpPr>
        <p:spPr>
          <a:xfrm>
            <a:off x="5238616" y="1539715"/>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54" name="TextBox 25">
            <a:extLst>
              <a:ext uri="{FF2B5EF4-FFF2-40B4-BE49-F238E27FC236}">
                <a16:creationId xmlns:a16="http://schemas.microsoft.com/office/drawing/2014/main" id="{B7C33977-6035-4863-8B52-E7A9316BE19F}"/>
              </a:ext>
            </a:extLst>
          </p:cNvPr>
          <p:cNvSpPr txBox="1"/>
          <p:nvPr/>
        </p:nvSpPr>
        <p:spPr>
          <a:xfrm>
            <a:off x="6309471" y="1651393"/>
            <a:ext cx="5737181" cy="432792"/>
          </a:xfrm>
          <a:prstGeom prst="roundRect">
            <a:avLst>
              <a:gd name="adj" fmla="val 50000"/>
            </a:avLst>
          </a:prstGeom>
          <a:solidFill>
            <a:schemeClr val="accent1"/>
          </a:solidFill>
          <a:ln>
            <a:solidFill>
              <a:schemeClr val="tx2"/>
            </a:solidFill>
          </a:ln>
        </p:spPr>
        <p:txBody>
          <a:bodyPr wrap="square" lIns="274320" rtlCol="0" anchor="ctr">
            <a:spAutoFit/>
          </a:bodyPr>
          <a:lstStyle/>
          <a:p>
            <a:r>
              <a:rPr lang="en-US" altLang="ko-KR" sz="1400" b="1" dirty="0">
                <a:solidFill>
                  <a:schemeClr val="bg1"/>
                </a:solidFill>
                <a:cs typeface="Arial" pitchFamily="34" charset="0"/>
              </a:rPr>
              <a:t>Introduction</a:t>
            </a:r>
            <a:endParaRPr lang="ko-KR" altLang="en-US" sz="1400" b="1" dirty="0">
              <a:solidFill>
                <a:schemeClr val="bg1"/>
              </a:solidFill>
              <a:cs typeface="Arial" pitchFamily="34" charset="0"/>
            </a:endParaRPr>
          </a:p>
        </p:txBody>
      </p:sp>
      <p:sp>
        <p:nvSpPr>
          <p:cNvPr id="55" name="TextBox 28">
            <a:extLst>
              <a:ext uri="{FF2B5EF4-FFF2-40B4-BE49-F238E27FC236}">
                <a16:creationId xmlns:a16="http://schemas.microsoft.com/office/drawing/2014/main" id="{89D9D734-9683-4024-85EF-DF9D9DEE06D9}"/>
              </a:ext>
            </a:extLst>
          </p:cNvPr>
          <p:cNvSpPr txBox="1"/>
          <p:nvPr/>
        </p:nvSpPr>
        <p:spPr>
          <a:xfrm>
            <a:off x="5238616" y="2251392"/>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58" name="TextBox 31">
            <a:extLst>
              <a:ext uri="{FF2B5EF4-FFF2-40B4-BE49-F238E27FC236}">
                <a16:creationId xmlns:a16="http://schemas.microsoft.com/office/drawing/2014/main" id="{6BC959F9-A9F0-4E83-8C9C-A058598EA26C}"/>
              </a:ext>
            </a:extLst>
          </p:cNvPr>
          <p:cNvSpPr txBox="1"/>
          <p:nvPr/>
        </p:nvSpPr>
        <p:spPr>
          <a:xfrm>
            <a:off x="6309471" y="2377139"/>
            <a:ext cx="5737181"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Timeline </a:t>
            </a:r>
            <a:endParaRPr lang="ko-KR" altLang="en-US" sz="1400" b="1" dirty="0">
              <a:solidFill>
                <a:schemeClr val="bg1"/>
              </a:solidFill>
              <a:cs typeface="Arial" pitchFamily="34" charset="0"/>
            </a:endParaRPr>
          </a:p>
        </p:txBody>
      </p:sp>
      <p:sp>
        <p:nvSpPr>
          <p:cNvPr id="59" name="TextBox 33">
            <a:extLst>
              <a:ext uri="{FF2B5EF4-FFF2-40B4-BE49-F238E27FC236}">
                <a16:creationId xmlns:a16="http://schemas.microsoft.com/office/drawing/2014/main" id="{FD6220E6-5A98-4725-817C-F04258BFDB43}"/>
              </a:ext>
            </a:extLst>
          </p:cNvPr>
          <p:cNvSpPr txBox="1"/>
          <p:nvPr/>
        </p:nvSpPr>
        <p:spPr>
          <a:xfrm>
            <a:off x="5238616" y="3005273"/>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62" name="TextBox 36">
            <a:extLst>
              <a:ext uri="{FF2B5EF4-FFF2-40B4-BE49-F238E27FC236}">
                <a16:creationId xmlns:a16="http://schemas.microsoft.com/office/drawing/2014/main" id="{FBBE5222-CBD7-4F64-BBE1-330E21A36257}"/>
              </a:ext>
            </a:extLst>
          </p:cNvPr>
          <p:cNvSpPr txBox="1"/>
          <p:nvPr/>
        </p:nvSpPr>
        <p:spPr>
          <a:xfrm>
            <a:off x="6309471" y="3116951"/>
            <a:ext cx="5737181"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Modules (Use Case, Test Case, Traceability Matrix)</a:t>
            </a:r>
            <a:endParaRPr lang="ko-KR" altLang="en-US" sz="1400" b="1" dirty="0">
              <a:solidFill>
                <a:schemeClr val="bg1"/>
              </a:solidFill>
              <a:cs typeface="Arial" pitchFamily="34" charset="0"/>
            </a:endParaRPr>
          </a:p>
        </p:txBody>
      </p:sp>
      <p:sp>
        <p:nvSpPr>
          <p:cNvPr id="63" name="TextBox 38">
            <a:extLst>
              <a:ext uri="{FF2B5EF4-FFF2-40B4-BE49-F238E27FC236}">
                <a16:creationId xmlns:a16="http://schemas.microsoft.com/office/drawing/2014/main" id="{C414D08F-07A2-498C-B39C-46A9479E2AFE}"/>
              </a:ext>
            </a:extLst>
          </p:cNvPr>
          <p:cNvSpPr txBox="1"/>
          <p:nvPr/>
        </p:nvSpPr>
        <p:spPr>
          <a:xfrm>
            <a:off x="5252922" y="3725294"/>
            <a:ext cx="958096" cy="646331"/>
          </a:xfrm>
          <a:prstGeom prst="rect">
            <a:avLst/>
          </a:prstGeom>
          <a:noFill/>
        </p:spPr>
        <p:txBody>
          <a:bodyPr wrap="square" lIns="108000" rIns="108000" rtlCol="0" anchor="ctr">
            <a:spAutoFit/>
          </a:bodyPr>
          <a:lstStyle>
            <a:defPPr>
              <a:defRPr lang="en-US"/>
            </a:defPPr>
            <a:lvl1pPr algn="ctr">
              <a:defRPr sz="3600" b="1">
                <a:solidFill>
                  <a:schemeClr val="accent5">
                    <a:lumMod val="60000"/>
                    <a:lumOff val="40000"/>
                  </a:schemeClr>
                </a:solidFill>
                <a:cs typeface="Arial" pitchFamily="34" charset="0"/>
              </a:defRPr>
            </a:lvl1pPr>
          </a:lstStyle>
          <a:p>
            <a:r>
              <a:rPr lang="en-US" altLang="ko-KR" dirty="0"/>
              <a:t>04</a:t>
            </a:r>
            <a:endParaRPr lang="ko-KR" altLang="en-US" dirty="0"/>
          </a:p>
        </p:txBody>
      </p:sp>
      <p:sp>
        <p:nvSpPr>
          <p:cNvPr id="66" name="TextBox 41">
            <a:extLst>
              <a:ext uri="{FF2B5EF4-FFF2-40B4-BE49-F238E27FC236}">
                <a16:creationId xmlns:a16="http://schemas.microsoft.com/office/drawing/2014/main" id="{30E71DBE-4B5B-49AF-ADAE-53B80F10F2CC}"/>
              </a:ext>
            </a:extLst>
          </p:cNvPr>
          <p:cNvSpPr txBox="1"/>
          <p:nvPr/>
        </p:nvSpPr>
        <p:spPr>
          <a:xfrm>
            <a:off x="6309471" y="4660796"/>
            <a:ext cx="5737181" cy="432792"/>
          </a:xfrm>
          <a:prstGeom prst="roundRect">
            <a:avLst>
              <a:gd name="adj" fmla="val 50000"/>
            </a:avLst>
          </a:prstGeom>
          <a:solidFill>
            <a:schemeClr val="accent4"/>
          </a:solidFill>
        </p:spPr>
        <p:txBody>
          <a:bodyPr wrap="square" lIns="274320" rtlCol="0" anchor="ctr">
            <a:spAutoFit/>
          </a:bodyPr>
          <a:lstStyle/>
          <a:p>
            <a:r>
              <a:rPr lang="en-CA" altLang="ko-KR" sz="1400" b="1" dirty="0">
                <a:solidFill>
                  <a:schemeClr val="bg1"/>
                </a:solidFill>
                <a:cs typeface="Arial" pitchFamily="34" charset="0"/>
              </a:rPr>
              <a:t>Documents Test Data</a:t>
            </a:r>
          </a:p>
        </p:txBody>
      </p:sp>
      <p:sp>
        <p:nvSpPr>
          <p:cNvPr id="67" name="TextBox 121">
            <a:extLst>
              <a:ext uri="{FF2B5EF4-FFF2-40B4-BE49-F238E27FC236}">
                <a16:creationId xmlns:a16="http://schemas.microsoft.com/office/drawing/2014/main" id="{7B19299E-F82B-40EF-9E44-8DC5A3612826}"/>
              </a:ext>
            </a:extLst>
          </p:cNvPr>
          <p:cNvSpPr txBox="1"/>
          <p:nvPr/>
        </p:nvSpPr>
        <p:spPr>
          <a:xfrm>
            <a:off x="5297104" y="4519510"/>
            <a:ext cx="958096" cy="646331"/>
          </a:xfrm>
          <a:prstGeom prst="rect">
            <a:avLst/>
          </a:prstGeom>
          <a:noFill/>
        </p:spPr>
        <p:txBody>
          <a:bodyPr wrap="square" lIns="108000" rIns="108000" rtlCol="0" anchor="ctr">
            <a:spAutoFit/>
          </a:bodyPr>
          <a:lstStyle/>
          <a:p>
            <a:pPr algn="ctr"/>
            <a:r>
              <a:rPr lang="en-US" altLang="ko-KR" sz="3600" b="1" dirty="0">
                <a:solidFill>
                  <a:srgbClr val="FFC000"/>
                </a:solidFill>
                <a:cs typeface="Arial" pitchFamily="34" charset="0"/>
              </a:rPr>
              <a:t>05</a:t>
            </a:r>
            <a:endParaRPr lang="ko-KR" altLang="en-US" sz="3600" b="1" dirty="0">
              <a:solidFill>
                <a:srgbClr val="FFC000"/>
              </a:solidFill>
              <a:cs typeface="Arial" pitchFamily="34" charset="0"/>
            </a:endParaRPr>
          </a:p>
        </p:txBody>
      </p:sp>
      <p:sp>
        <p:nvSpPr>
          <p:cNvPr id="68" name="TextBox 25">
            <a:extLst>
              <a:ext uri="{FF2B5EF4-FFF2-40B4-BE49-F238E27FC236}">
                <a16:creationId xmlns:a16="http://schemas.microsoft.com/office/drawing/2014/main" id="{54EB5DA6-002D-4782-97FB-EDD294B0D36D}"/>
              </a:ext>
            </a:extLst>
          </p:cNvPr>
          <p:cNvSpPr txBox="1"/>
          <p:nvPr/>
        </p:nvSpPr>
        <p:spPr>
          <a:xfrm>
            <a:off x="6300584" y="3856763"/>
            <a:ext cx="5737181" cy="432792"/>
          </a:xfrm>
          <a:prstGeom prst="roundRect">
            <a:avLst>
              <a:gd name="adj" fmla="val 50000"/>
            </a:avLst>
          </a:prstGeom>
          <a:solidFill>
            <a:schemeClr val="accent5">
              <a:lumMod val="60000"/>
              <a:lumOff val="40000"/>
            </a:schemeClr>
          </a:solidFill>
          <a:ln>
            <a:solidFill>
              <a:schemeClr val="tx2"/>
            </a:solidFill>
          </a:ln>
        </p:spPr>
        <p:txBody>
          <a:bodyPr wrap="square" lIns="274320" rtlCol="0" anchor="ctr">
            <a:spAutoFit/>
          </a:bodyPr>
          <a:lstStyle/>
          <a:p>
            <a:r>
              <a:rPr lang="en-US" altLang="ko-KR" sz="1400" b="1" dirty="0">
                <a:solidFill>
                  <a:schemeClr val="bg1"/>
                </a:solidFill>
                <a:cs typeface="Arial" pitchFamily="34" charset="0"/>
              </a:rPr>
              <a:t>Test Tool and environment</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949493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235405"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480724"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052912"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2576082"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altLang="ko-KR" dirty="0">
                <a:solidFill>
                  <a:schemeClr val="tx1"/>
                </a:solidFill>
              </a:rPr>
              <a:t>Agenda</a:t>
            </a:r>
            <a:endParaRPr lang="en-US" dirty="0">
              <a:solidFill>
                <a:schemeClr val="tx1"/>
              </a:solidFill>
            </a:endParaRP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096790"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096790"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499682"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3684373"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67" name="TextBox 121">
            <a:extLst>
              <a:ext uri="{FF2B5EF4-FFF2-40B4-BE49-F238E27FC236}">
                <a16:creationId xmlns:a16="http://schemas.microsoft.com/office/drawing/2014/main" id="{7B19299E-F82B-40EF-9E44-8DC5A3612826}"/>
              </a:ext>
            </a:extLst>
          </p:cNvPr>
          <p:cNvSpPr txBox="1"/>
          <p:nvPr/>
        </p:nvSpPr>
        <p:spPr>
          <a:xfrm>
            <a:off x="5297104" y="4519510"/>
            <a:ext cx="958096" cy="646331"/>
          </a:xfrm>
          <a:prstGeom prst="rect">
            <a:avLst/>
          </a:prstGeom>
          <a:noFill/>
        </p:spPr>
        <p:txBody>
          <a:bodyPr wrap="square" lIns="108000" rIns="108000" rtlCol="0" anchor="ctr">
            <a:spAutoFit/>
          </a:bodyPr>
          <a:lstStyle/>
          <a:p>
            <a:pPr algn="ctr"/>
            <a:r>
              <a:rPr lang="en-US" altLang="ko-KR" sz="3600" b="1" dirty="0">
                <a:solidFill>
                  <a:schemeClr val="accent5">
                    <a:lumMod val="60000"/>
                    <a:lumOff val="40000"/>
                  </a:schemeClr>
                </a:solidFill>
                <a:cs typeface="Arial" pitchFamily="34" charset="0"/>
              </a:rPr>
              <a:t>04</a:t>
            </a:r>
            <a:endParaRPr lang="ko-KR" altLang="en-US" sz="3600" b="1" dirty="0">
              <a:solidFill>
                <a:schemeClr val="accent5">
                  <a:lumMod val="60000"/>
                  <a:lumOff val="40000"/>
                </a:schemeClr>
              </a:solidFill>
              <a:cs typeface="Arial" pitchFamily="34" charset="0"/>
            </a:endParaRPr>
          </a:p>
        </p:txBody>
      </p:sp>
      <p:sp>
        <p:nvSpPr>
          <p:cNvPr id="68" name="TextBox 25">
            <a:extLst>
              <a:ext uri="{FF2B5EF4-FFF2-40B4-BE49-F238E27FC236}">
                <a16:creationId xmlns:a16="http://schemas.microsoft.com/office/drawing/2014/main" id="{54EB5DA6-002D-4782-97FB-EDD294B0D36D}"/>
              </a:ext>
            </a:extLst>
          </p:cNvPr>
          <p:cNvSpPr txBox="1"/>
          <p:nvPr/>
        </p:nvSpPr>
        <p:spPr>
          <a:xfrm>
            <a:off x="6367959" y="4631188"/>
            <a:ext cx="5737181" cy="432792"/>
          </a:xfrm>
          <a:prstGeom prst="roundRect">
            <a:avLst>
              <a:gd name="adj" fmla="val 50000"/>
            </a:avLst>
          </a:prstGeom>
          <a:solidFill>
            <a:schemeClr val="accent5">
              <a:lumMod val="60000"/>
              <a:lumOff val="40000"/>
            </a:schemeClr>
          </a:solidFill>
          <a:ln>
            <a:solidFill>
              <a:schemeClr val="tx2"/>
            </a:solidFill>
          </a:ln>
        </p:spPr>
        <p:txBody>
          <a:bodyPr wrap="square" lIns="274320" rtlCol="0" anchor="ctr">
            <a:spAutoFit/>
          </a:bodyPr>
          <a:lstStyle/>
          <a:p>
            <a:r>
              <a:rPr lang="en-US" altLang="ko-KR" sz="1400" b="1" dirty="0">
                <a:solidFill>
                  <a:schemeClr val="bg1"/>
                </a:solidFill>
                <a:cs typeface="Arial" pitchFamily="34" charset="0"/>
              </a:rPr>
              <a:t>Test Tool and environment</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86174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dirty="0"/>
              <a:t>Test Tools</a:t>
            </a:r>
          </a:p>
        </p:txBody>
      </p:sp>
      <p:grpSp>
        <p:nvGrpSpPr>
          <p:cNvPr id="16" name="Group 15">
            <a:extLst>
              <a:ext uri="{FF2B5EF4-FFF2-40B4-BE49-F238E27FC236}">
                <a16:creationId xmlns:a16="http://schemas.microsoft.com/office/drawing/2014/main" id="{D0CDE915-2354-4482-BFFD-C57FB0E0930F}"/>
              </a:ext>
            </a:extLst>
          </p:cNvPr>
          <p:cNvGrpSpPr/>
          <p:nvPr/>
        </p:nvGrpSpPr>
        <p:grpSpPr>
          <a:xfrm>
            <a:off x="8686367" y="1757427"/>
            <a:ext cx="2738140" cy="747393"/>
            <a:chOff x="302738" y="4386279"/>
            <a:chExt cx="2851594" cy="747393"/>
          </a:xfrm>
        </p:grpSpPr>
        <p:sp>
          <p:nvSpPr>
            <p:cNvPr id="17" name="TextBox 16">
              <a:extLst>
                <a:ext uri="{FF2B5EF4-FFF2-40B4-BE49-F238E27FC236}">
                  <a16:creationId xmlns:a16="http://schemas.microsoft.com/office/drawing/2014/main" id="{1882952D-1B08-403D-9E65-3FEFF0C15875}"/>
                </a:ext>
              </a:extLst>
            </p:cNvPr>
            <p:cNvSpPr txBox="1"/>
            <p:nvPr/>
          </p:nvSpPr>
          <p:spPr>
            <a:xfrm>
              <a:off x="302738" y="4386279"/>
              <a:ext cx="2851594" cy="338554"/>
            </a:xfrm>
            <a:prstGeom prst="rect">
              <a:avLst/>
            </a:prstGeom>
            <a:noFill/>
          </p:spPr>
          <p:txBody>
            <a:bodyPr wrap="square" lIns="0" rtlCol="0" anchor="ctr">
              <a:spAutoFit/>
            </a:bodyPr>
            <a:lstStyle/>
            <a:p>
              <a:r>
                <a:rPr lang="en-US" altLang="ko-KR" sz="1600" b="1" dirty="0">
                  <a:solidFill>
                    <a:schemeClr val="tx1">
                      <a:lumMod val="75000"/>
                      <a:lumOff val="25000"/>
                    </a:schemeClr>
                  </a:solidFill>
                  <a:cs typeface="Arial" pitchFamily="34" charset="0"/>
                </a:rPr>
                <a:t>SQL scripting</a:t>
              </a:r>
              <a:endParaRPr lang="ko-KR" altLang="en-US" sz="16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C4FDD48-67C6-4969-A146-42719801BFAA}"/>
                </a:ext>
              </a:extLst>
            </p:cNvPr>
            <p:cNvSpPr txBox="1"/>
            <p:nvPr/>
          </p:nvSpPr>
          <p:spPr>
            <a:xfrm>
              <a:off x="302738" y="4672007"/>
              <a:ext cx="2851594" cy="461665"/>
            </a:xfrm>
            <a:prstGeom prst="rect">
              <a:avLst/>
            </a:prstGeom>
            <a:noFill/>
          </p:spPr>
          <p:txBody>
            <a:bodyPr wrap="square" lIns="0" rtlCol="0">
              <a:spAutoFit/>
            </a:bodyPr>
            <a:lstStyle/>
            <a:p>
              <a:r>
                <a:rPr lang="es-ES" altLang="ko-KR" sz="1200" dirty="0" err="1">
                  <a:solidFill>
                    <a:schemeClr val="tx1">
                      <a:lumMod val="75000"/>
                      <a:lumOff val="25000"/>
                    </a:schemeClr>
                  </a:solidFill>
                  <a:cs typeface="Arial" pitchFamily="34" charset="0"/>
                </a:rPr>
                <a:t>For</a:t>
              </a:r>
              <a:r>
                <a:rPr lang="es-ES" altLang="ko-KR" sz="1200" dirty="0">
                  <a:solidFill>
                    <a:schemeClr val="tx1">
                      <a:lumMod val="75000"/>
                      <a:lumOff val="25000"/>
                    </a:schemeClr>
                  </a:solidFill>
                  <a:cs typeface="Arial" pitchFamily="34" charset="0"/>
                </a:rPr>
                <a:t> load </a:t>
              </a:r>
              <a:r>
                <a:rPr lang="es-ES" altLang="ko-KR" sz="1200" dirty="0" err="1">
                  <a:solidFill>
                    <a:schemeClr val="tx1">
                      <a:lumMod val="75000"/>
                      <a:lumOff val="25000"/>
                    </a:schemeClr>
                  </a:solidFill>
                  <a:cs typeface="Arial" pitchFamily="34" charset="0"/>
                </a:rPr>
                <a:t>testing</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with</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large</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quantities</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of</a:t>
              </a:r>
              <a:r>
                <a:rPr lang="es-ES" altLang="ko-KR" sz="1200" dirty="0">
                  <a:solidFill>
                    <a:schemeClr val="tx1">
                      <a:lumMod val="75000"/>
                      <a:lumOff val="25000"/>
                    </a:schemeClr>
                  </a:solidFill>
                  <a:cs typeface="Arial" pitchFamily="34" charset="0"/>
                </a:rPr>
                <a:t> data as </a:t>
              </a:r>
              <a:r>
                <a:rPr lang="es-ES" altLang="ko-KR" sz="1200" dirty="0" err="1">
                  <a:solidFill>
                    <a:schemeClr val="tx1">
                      <a:lumMod val="75000"/>
                      <a:lumOff val="25000"/>
                    </a:schemeClr>
                  </a:solidFill>
                  <a:cs typeface="Arial" pitchFamily="34" charset="0"/>
                </a:rPr>
                <a:t>well</a:t>
              </a:r>
              <a:r>
                <a:rPr lang="es-ES" altLang="ko-KR" sz="1200" dirty="0">
                  <a:solidFill>
                    <a:schemeClr val="tx1">
                      <a:lumMod val="75000"/>
                      <a:lumOff val="25000"/>
                    </a:schemeClr>
                  </a:solidFill>
                  <a:cs typeface="Arial" pitchFamily="34" charset="0"/>
                </a:rPr>
                <a:t> as </a:t>
              </a:r>
              <a:r>
                <a:rPr lang="es-ES" altLang="ko-KR" sz="1200" dirty="0" err="1">
                  <a:solidFill>
                    <a:schemeClr val="tx1">
                      <a:lumMod val="75000"/>
                      <a:lumOff val="25000"/>
                    </a:schemeClr>
                  </a:solidFill>
                  <a:cs typeface="Arial" pitchFamily="34" charset="0"/>
                </a:rPr>
                <a:t>database</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sanitization</a:t>
              </a:r>
              <a:endParaRPr lang="ko-KR" altLang="en-US" sz="12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DE56AA7A-113B-4B09-9978-4A50651BEE26}"/>
              </a:ext>
            </a:extLst>
          </p:cNvPr>
          <p:cNvGrpSpPr/>
          <p:nvPr/>
        </p:nvGrpSpPr>
        <p:grpSpPr>
          <a:xfrm>
            <a:off x="810431" y="4983555"/>
            <a:ext cx="2738140" cy="932059"/>
            <a:chOff x="302738" y="4386279"/>
            <a:chExt cx="2851594" cy="932059"/>
          </a:xfrm>
        </p:grpSpPr>
        <p:sp>
          <p:nvSpPr>
            <p:cNvPr id="20" name="TextBox 19">
              <a:extLst>
                <a:ext uri="{FF2B5EF4-FFF2-40B4-BE49-F238E27FC236}">
                  <a16:creationId xmlns:a16="http://schemas.microsoft.com/office/drawing/2014/main" id="{8064F424-53D3-4DB4-98CC-F8E8981F76B3}"/>
                </a:ext>
              </a:extLst>
            </p:cNvPr>
            <p:cNvSpPr txBox="1"/>
            <p:nvPr/>
          </p:nvSpPr>
          <p:spPr>
            <a:xfrm>
              <a:off x="302738" y="4386279"/>
              <a:ext cx="2851594" cy="338554"/>
            </a:xfrm>
            <a:prstGeom prst="rect">
              <a:avLst/>
            </a:prstGeom>
            <a:noFill/>
          </p:spPr>
          <p:txBody>
            <a:bodyPr wrap="square" lIns="0" rtlCol="0" anchor="ctr">
              <a:spAutoFit/>
            </a:bodyPr>
            <a:lstStyle/>
            <a:p>
              <a:pPr algn="r"/>
              <a:r>
                <a:rPr lang="en-US" altLang="ko-KR" sz="1600" b="1" dirty="0">
                  <a:solidFill>
                    <a:schemeClr val="tx1">
                      <a:lumMod val="75000"/>
                      <a:lumOff val="25000"/>
                    </a:schemeClr>
                  </a:solidFill>
                  <a:cs typeface="Arial" pitchFamily="34" charset="0"/>
                </a:rPr>
                <a:t>JMeter</a:t>
              </a:r>
              <a:endParaRPr lang="ko-KR" altLang="en-US" sz="16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E3C784B3-FD8C-461A-93BA-B4B8DDEE5B95}"/>
                </a:ext>
              </a:extLst>
            </p:cNvPr>
            <p:cNvSpPr txBox="1"/>
            <p:nvPr/>
          </p:nvSpPr>
          <p:spPr>
            <a:xfrm>
              <a:off x="302738" y="4672007"/>
              <a:ext cx="2851594"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For testing performance of the system.</a:t>
              </a:r>
            </a:p>
            <a:p>
              <a:pPr algn="r"/>
              <a:r>
                <a:rPr lang="en-US" altLang="ko-KR" sz="1200" dirty="0">
                  <a:solidFill>
                    <a:schemeClr val="tx1">
                      <a:lumMod val="75000"/>
                      <a:lumOff val="25000"/>
                    </a:schemeClr>
                  </a:solidFill>
                  <a:cs typeface="Arial" pitchFamily="34" charset="0"/>
                </a:rPr>
                <a:t>Emulating large quantities of users in different scenarios. .</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0DBAEFD-420B-430B-9244-9A6BFB60C44E}"/>
              </a:ext>
            </a:extLst>
          </p:cNvPr>
          <p:cNvGrpSpPr/>
          <p:nvPr/>
        </p:nvGrpSpPr>
        <p:grpSpPr>
          <a:xfrm>
            <a:off x="810431" y="1815913"/>
            <a:ext cx="2738140" cy="747393"/>
            <a:chOff x="302738" y="4386279"/>
            <a:chExt cx="2851594" cy="747393"/>
          </a:xfrm>
        </p:grpSpPr>
        <p:sp>
          <p:nvSpPr>
            <p:cNvPr id="23" name="TextBox 22">
              <a:extLst>
                <a:ext uri="{FF2B5EF4-FFF2-40B4-BE49-F238E27FC236}">
                  <a16:creationId xmlns:a16="http://schemas.microsoft.com/office/drawing/2014/main" id="{0FEA8055-C714-4196-A5F1-115A9684E008}"/>
                </a:ext>
              </a:extLst>
            </p:cNvPr>
            <p:cNvSpPr txBox="1"/>
            <p:nvPr/>
          </p:nvSpPr>
          <p:spPr>
            <a:xfrm>
              <a:off x="302738" y="4386279"/>
              <a:ext cx="2851594" cy="338554"/>
            </a:xfrm>
            <a:prstGeom prst="rect">
              <a:avLst/>
            </a:prstGeom>
            <a:noFill/>
          </p:spPr>
          <p:txBody>
            <a:bodyPr wrap="square" lIns="0" rtlCol="0" anchor="ctr">
              <a:spAutoFit/>
            </a:bodyPr>
            <a:lstStyle/>
            <a:p>
              <a:pPr algn="r"/>
              <a:r>
                <a:rPr lang="en-US" altLang="ko-KR" sz="1600" b="1" dirty="0">
                  <a:solidFill>
                    <a:schemeClr val="tx1">
                      <a:lumMod val="75000"/>
                      <a:lumOff val="25000"/>
                    </a:schemeClr>
                  </a:solidFill>
                  <a:cs typeface="Arial" pitchFamily="34" charset="0"/>
                </a:rPr>
                <a:t>Selenium IDE</a:t>
              </a:r>
              <a:endParaRPr lang="ko-KR" altLang="en-US" sz="16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06049F70-B95B-4773-B370-B3F0827F4759}"/>
                </a:ext>
              </a:extLst>
            </p:cNvPr>
            <p:cNvSpPr txBox="1"/>
            <p:nvPr/>
          </p:nvSpPr>
          <p:spPr>
            <a:xfrm>
              <a:off x="302738" y="4672007"/>
              <a:ext cx="2851594" cy="461665"/>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For running automated functional testing of large quantities of data.</a:t>
              </a:r>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E675FB9E-3C16-43DE-9A6D-5E926D893843}"/>
              </a:ext>
            </a:extLst>
          </p:cNvPr>
          <p:cNvGrpSpPr/>
          <p:nvPr/>
        </p:nvGrpSpPr>
        <p:grpSpPr>
          <a:xfrm>
            <a:off x="8686367" y="4983555"/>
            <a:ext cx="2738140" cy="932059"/>
            <a:chOff x="302738" y="4386279"/>
            <a:chExt cx="2851594" cy="932059"/>
          </a:xfrm>
        </p:grpSpPr>
        <p:sp>
          <p:nvSpPr>
            <p:cNvPr id="26" name="TextBox 25">
              <a:extLst>
                <a:ext uri="{FF2B5EF4-FFF2-40B4-BE49-F238E27FC236}">
                  <a16:creationId xmlns:a16="http://schemas.microsoft.com/office/drawing/2014/main" id="{693E5612-0F63-4645-B6B8-B32C42484A25}"/>
                </a:ext>
              </a:extLst>
            </p:cNvPr>
            <p:cNvSpPr txBox="1"/>
            <p:nvPr/>
          </p:nvSpPr>
          <p:spPr>
            <a:xfrm>
              <a:off x="302738" y="4386279"/>
              <a:ext cx="2851594" cy="338554"/>
            </a:xfrm>
            <a:prstGeom prst="rect">
              <a:avLst/>
            </a:prstGeom>
            <a:noFill/>
          </p:spPr>
          <p:txBody>
            <a:bodyPr wrap="square" lIns="0" rtlCol="0" anchor="ctr">
              <a:spAutoFit/>
            </a:bodyPr>
            <a:lstStyle/>
            <a:p>
              <a:r>
                <a:rPr lang="es-ES" altLang="ko-KR" sz="1600" b="1" dirty="0">
                  <a:solidFill>
                    <a:schemeClr val="tx1">
                      <a:lumMod val="75000"/>
                      <a:lumOff val="25000"/>
                    </a:schemeClr>
                  </a:solidFill>
                  <a:cs typeface="Arial" pitchFamily="34" charset="0"/>
                </a:rPr>
                <a:t>Wireshark/BSQL Hacker</a:t>
              </a:r>
              <a:endParaRPr lang="ko-KR" altLang="en-US" sz="16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DBB1582-C925-490A-B2C6-44306FCE761E}"/>
                </a:ext>
              </a:extLst>
            </p:cNvPr>
            <p:cNvSpPr txBox="1"/>
            <p:nvPr/>
          </p:nvSpPr>
          <p:spPr>
            <a:xfrm>
              <a:off x="302738" y="4672007"/>
              <a:ext cx="2851594" cy="646331"/>
            </a:xfrm>
            <a:prstGeom prst="rect">
              <a:avLst/>
            </a:prstGeom>
            <a:noFill/>
          </p:spPr>
          <p:txBody>
            <a:bodyPr wrap="square" lIns="0" rtlCol="0">
              <a:spAutoFit/>
            </a:bodyPr>
            <a:lstStyle/>
            <a:p>
              <a:r>
                <a:rPr lang="es-ES" altLang="ko-KR" sz="1200" dirty="0">
                  <a:solidFill>
                    <a:schemeClr val="tx1">
                      <a:lumMod val="75000"/>
                      <a:lumOff val="25000"/>
                    </a:schemeClr>
                  </a:solidFill>
                  <a:cs typeface="Arial" pitchFamily="34" charset="0"/>
                </a:rPr>
                <a:t>Security </a:t>
              </a:r>
              <a:r>
                <a:rPr lang="es-ES" altLang="ko-KR" sz="1200" dirty="0" err="1">
                  <a:solidFill>
                    <a:schemeClr val="tx1">
                      <a:lumMod val="75000"/>
                      <a:lumOff val="25000"/>
                    </a:schemeClr>
                  </a:solidFill>
                  <a:cs typeface="Arial" pitchFamily="34" charset="0"/>
                </a:rPr>
                <a:t>Testing</a:t>
              </a:r>
              <a:r>
                <a:rPr lang="es-ES" altLang="ko-KR" sz="1200" dirty="0">
                  <a:solidFill>
                    <a:schemeClr val="tx1">
                      <a:lumMod val="75000"/>
                      <a:lumOff val="25000"/>
                    </a:schemeClr>
                  </a:solidFill>
                  <a:cs typeface="Arial" pitchFamily="34" charset="0"/>
                </a:rPr>
                <a:t> Tools </a:t>
              </a:r>
              <a:r>
                <a:rPr lang="es-ES" altLang="ko-KR" sz="1200" dirty="0" err="1">
                  <a:solidFill>
                    <a:schemeClr val="tx1">
                      <a:lumMod val="75000"/>
                      <a:lumOff val="25000"/>
                    </a:schemeClr>
                  </a:solidFill>
                  <a:cs typeface="Arial" pitchFamily="34" charset="0"/>
                </a:rPr>
                <a:t>for</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monitoring</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network</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security</a:t>
              </a:r>
              <a:r>
                <a:rPr lang="es-ES" altLang="ko-KR" sz="1200" dirty="0">
                  <a:solidFill>
                    <a:schemeClr val="tx1">
                      <a:lumMod val="75000"/>
                      <a:lumOff val="25000"/>
                    </a:schemeClr>
                  </a:solidFill>
                  <a:cs typeface="Arial" pitchFamily="34" charset="0"/>
                </a:rPr>
                <a:t> and </a:t>
              </a:r>
              <a:r>
                <a:rPr lang="es-ES" altLang="ko-KR" sz="1200" dirty="0" err="1">
                  <a:solidFill>
                    <a:schemeClr val="tx1">
                      <a:lumMod val="75000"/>
                      <a:lumOff val="25000"/>
                    </a:schemeClr>
                  </a:solidFill>
                  <a:cs typeface="Arial" pitchFamily="34" charset="0"/>
                </a:rPr>
                <a:t>database</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security</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respectively</a:t>
              </a:r>
              <a:r>
                <a:rPr lang="es-E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grpSp>
      <p:cxnSp>
        <p:nvCxnSpPr>
          <p:cNvPr id="28" name="Elbow Connector 10">
            <a:extLst>
              <a:ext uri="{FF2B5EF4-FFF2-40B4-BE49-F238E27FC236}">
                <a16:creationId xmlns:a16="http://schemas.microsoft.com/office/drawing/2014/main" id="{D44BB36E-CD46-4EB1-9F48-40B66F41CD51}"/>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a:extLst>
              <a:ext uri="{FF2B5EF4-FFF2-40B4-BE49-F238E27FC236}">
                <a16:creationId xmlns:a16="http://schemas.microsoft.com/office/drawing/2014/main" id="{BDA1B73F-E26A-41B6-BB21-0FF53D266044}"/>
              </a:ext>
            </a:extLst>
          </p:cNvPr>
          <p:cNvCxnSpPr>
            <a:cxnSpLocks/>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a:extLst>
              <a:ext uri="{FF2B5EF4-FFF2-40B4-BE49-F238E27FC236}">
                <a16:creationId xmlns:a16="http://schemas.microsoft.com/office/drawing/2014/main" id="{51FAA86A-2E06-48AB-99BE-FBBF774ED964}"/>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a:extLst>
              <a:ext uri="{FF2B5EF4-FFF2-40B4-BE49-F238E27FC236}">
                <a16:creationId xmlns:a16="http://schemas.microsoft.com/office/drawing/2014/main" id="{A5DFF2E1-509F-4C97-8096-F4992285935B}"/>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a:extLst>
              <a:ext uri="{FF2B5EF4-FFF2-40B4-BE49-F238E27FC236}">
                <a16:creationId xmlns:a16="http://schemas.microsoft.com/office/drawing/2014/main" id="{94541A03-FC8B-4E1F-8A9E-2FCAF47C8B1D}"/>
              </a:ext>
            </a:extLst>
          </p:cNvPr>
          <p:cNvGrpSpPr/>
          <p:nvPr/>
        </p:nvGrpSpPr>
        <p:grpSpPr>
          <a:xfrm>
            <a:off x="4354680" y="2271244"/>
            <a:ext cx="3852299" cy="3268838"/>
            <a:chOff x="4708647" y="2271244"/>
            <a:chExt cx="3462733" cy="2938275"/>
          </a:xfrm>
        </p:grpSpPr>
        <p:sp>
          <p:nvSpPr>
            <p:cNvPr id="33" name="자유형: 도형 112">
              <a:extLst>
                <a:ext uri="{FF2B5EF4-FFF2-40B4-BE49-F238E27FC236}">
                  <a16:creationId xmlns:a16="http://schemas.microsoft.com/office/drawing/2014/main" id="{76FDB1C4-0E5A-4063-AEEC-8DE961822ED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a:extLst>
                <a:ext uri="{FF2B5EF4-FFF2-40B4-BE49-F238E27FC236}">
                  <a16:creationId xmlns:a16="http://schemas.microsoft.com/office/drawing/2014/main" id="{8111823E-856F-45C8-9B6A-E37F6B0973F7}"/>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a:extLst>
                <a:ext uri="{FF2B5EF4-FFF2-40B4-BE49-F238E27FC236}">
                  <a16:creationId xmlns:a16="http://schemas.microsoft.com/office/drawing/2014/main" id="{29C81604-2A21-4787-B631-C3A86B7F7B4D}"/>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a:extLst>
                <a:ext uri="{FF2B5EF4-FFF2-40B4-BE49-F238E27FC236}">
                  <a16:creationId xmlns:a16="http://schemas.microsoft.com/office/drawing/2014/main" id="{4CBF9E65-BF38-4C03-946B-98E3E81E719E}"/>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Rounded Rectangle 25">
            <a:extLst>
              <a:ext uri="{FF2B5EF4-FFF2-40B4-BE49-F238E27FC236}">
                <a16:creationId xmlns:a16="http://schemas.microsoft.com/office/drawing/2014/main" id="{C1CAD0E3-010E-4380-834A-8F8CF04E49E7}"/>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rapezoid 22">
            <a:extLst>
              <a:ext uri="{FF2B5EF4-FFF2-40B4-BE49-F238E27FC236}">
                <a16:creationId xmlns:a16="http://schemas.microsoft.com/office/drawing/2014/main" id="{1379F2FB-2C9C-4A56-83C0-32A3E7A1416C}"/>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Freeform 53">
            <a:extLst>
              <a:ext uri="{FF2B5EF4-FFF2-40B4-BE49-F238E27FC236}">
                <a16:creationId xmlns:a16="http://schemas.microsoft.com/office/drawing/2014/main" id="{950A7A2A-2295-475B-8F9E-E40AB462F5DE}"/>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Freeform 55">
            <a:extLst>
              <a:ext uri="{FF2B5EF4-FFF2-40B4-BE49-F238E27FC236}">
                <a16:creationId xmlns:a16="http://schemas.microsoft.com/office/drawing/2014/main" id="{BED30A33-B1A5-4BC3-8382-9BED35938C88}"/>
              </a:ext>
            </a:extLst>
          </p:cNvPr>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 name="Imagen 2">
            <a:extLst>
              <a:ext uri="{FF2B5EF4-FFF2-40B4-BE49-F238E27FC236}">
                <a16:creationId xmlns:a16="http://schemas.microsoft.com/office/drawing/2014/main" id="{4F8A3B41-AB1E-4DE8-9F6C-303A97AAB58B}"/>
              </a:ext>
            </a:extLst>
          </p:cNvPr>
          <p:cNvPicPr>
            <a:picLocks noChangeAspect="1"/>
          </p:cNvPicPr>
          <p:nvPr/>
        </p:nvPicPr>
        <p:blipFill>
          <a:blip r:embed="rId2"/>
          <a:stretch>
            <a:fillRect/>
          </a:stretch>
        </p:blipFill>
        <p:spPr>
          <a:xfrm>
            <a:off x="2631355" y="3036948"/>
            <a:ext cx="840293" cy="818561"/>
          </a:xfrm>
          <a:prstGeom prst="rect">
            <a:avLst/>
          </a:prstGeom>
        </p:spPr>
      </p:pic>
      <p:pic>
        <p:nvPicPr>
          <p:cNvPr id="4" name="Imagen 3">
            <a:extLst>
              <a:ext uri="{FF2B5EF4-FFF2-40B4-BE49-F238E27FC236}">
                <a16:creationId xmlns:a16="http://schemas.microsoft.com/office/drawing/2014/main" id="{BA146916-3B9E-416E-B241-7D2E8CCFA45F}"/>
              </a:ext>
            </a:extLst>
          </p:cNvPr>
          <p:cNvPicPr>
            <a:picLocks noChangeAspect="1"/>
          </p:cNvPicPr>
          <p:nvPr/>
        </p:nvPicPr>
        <p:blipFill>
          <a:blip r:embed="rId3"/>
          <a:stretch>
            <a:fillRect/>
          </a:stretch>
        </p:blipFill>
        <p:spPr>
          <a:xfrm>
            <a:off x="3683905" y="5614582"/>
            <a:ext cx="1130047" cy="708522"/>
          </a:xfrm>
          <a:prstGeom prst="rect">
            <a:avLst/>
          </a:prstGeom>
        </p:spPr>
      </p:pic>
      <p:pic>
        <p:nvPicPr>
          <p:cNvPr id="6" name="Imagen 5">
            <a:extLst>
              <a:ext uri="{FF2B5EF4-FFF2-40B4-BE49-F238E27FC236}">
                <a16:creationId xmlns:a16="http://schemas.microsoft.com/office/drawing/2014/main" id="{01B2159A-0C57-473C-92AB-5B25601A79AE}"/>
              </a:ext>
            </a:extLst>
          </p:cNvPr>
          <p:cNvPicPr>
            <a:picLocks noChangeAspect="1"/>
          </p:cNvPicPr>
          <p:nvPr/>
        </p:nvPicPr>
        <p:blipFill>
          <a:blip r:embed="rId4"/>
          <a:stretch>
            <a:fillRect/>
          </a:stretch>
        </p:blipFill>
        <p:spPr>
          <a:xfrm>
            <a:off x="9165909" y="3025675"/>
            <a:ext cx="915108" cy="1062542"/>
          </a:xfrm>
          <a:prstGeom prst="rect">
            <a:avLst/>
          </a:prstGeom>
        </p:spPr>
      </p:pic>
      <p:pic>
        <p:nvPicPr>
          <p:cNvPr id="3074" name="Picture 2" descr="Resultado de imagen para wireshark logo">
            <a:extLst>
              <a:ext uri="{FF2B5EF4-FFF2-40B4-BE49-F238E27FC236}">
                <a16:creationId xmlns:a16="http://schemas.microsoft.com/office/drawing/2014/main" id="{9B0E43F7-0CFD-458C-84B5-EEABDB102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421" y="5216498"/>
            <a:ext cx="869130" cy="86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7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EFD476-5879-4580-A26B-3BB093319B65}"/>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Test Management Tools</a:t>
            </a:r>
          </a:p>
        </p:txBody>
      </p:sp>
      <p:grpSp>
        <p:nvGrpSpPr>
          <p:cNvPr id="3" name="Group 2">
            <a:extLst>
              <a:ext uri="{FF2B5EF4-FFF2-40B4-BE49-F238E27FC236}">
                <a16:creationId xmlns:a16="http://schemas.microsoft.com/office/drawing/2014/main" id="{6912D3B6-CD53-437B-9647-5DF2AE3D0669}"/>
              </a:ext>
            </a:extLst>
          </p:cNvPr>
          <p:cNvGrpSpPr/>
          <p:nvPr/>
        </p:nvGrpSpPr>
        <p:grpSpPr>
          <a:xfrm>
            <a:off x="8686367" y="1757427"/>
            <a:ext cx="2738140" cy="1116725"/>
            <a:chOff x="302738" y="4386279"/>
            <a:chExt cx="2851594" cy="1116725"/>
          </a:xfrm>
        </p:grpSpPr>
        <p:sp>
          <p:nvSpPr>
            <p:cNvPr id="4" name="TextBox 3">
              <a:extLst>
                <a:ext uri="{FF2B5EF4-FFF2-40B4-BE49-F238E27FC236}">
                  <a16:creationId xmlns:a16="http://schemas.microsoft.com/office/drawing/2014/main" id="{58135C04-F363-43B3-9E28-E54FD5FFC461}"/>
                </a:ext>
              </a:extLst>
            </p:cNvPr>
            <p:cNvSpPr txBox="1"/>
            <p:nvPr/>
          </p:nvSpPr>
          <p:spPr>
            <a:xfrm>
              <a:off x="302738" y="4386279"/>
              <a:ext cx="2851594" cy="338554"/>
            </a:xfrm>
            <a:prstGeom prst="rect">
              <a:avLst/>
            </a:prstGeom>
            <a:noFill/>
          </p:spPr>
          <p:txBody>
            <a:bodyPr wrap="square" lIns="0" rtlCol="0" anchor="ctr">
              <a:spAutoFit/>
            </a:bodyPr>
            <a:lstStyle/>
            <a:p>
              <a:r>
                <a:rPr lang="en-US" altLang="ko-KR" sz="1600" b="1" dirty="0">
                  <a:solidFill>
                    <a:schemeClr val="tx1">
                      <a:lumMod val="75000"/>
                      <a:lumOff val="25000"/>
                    </a:schemeClr>
                  </a:solidFill>
                  <a:cs typeface="Arial" pitchFamily="34" charset="0"/>
                </a:rPr>
                <a:t>Microsoft Word</a:t>
              </a:r>
              <a:endParaRPr lang="ko-KR" altLang="en-US" sz="1600"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11BF58DF-3FC5-45A1-82A1-5C17875537DF}"/>
                </a:ext>
              </a:extLst>
            </p:cNvPr>
            <p:cNvSpPr txBox="1"/>
            <p:nvPr/>
          </p:nvSpPr>
          <p:spPr>
            <a:xfrm>
              <a:off x="302738" y="4672007"/>
              <a:ext cx="2851594" cy="830997"/>
            </a:xfrm>
            <a:prstGeom prst="rect">
              <a:avLst/>
            </a:prstGeom>
            <a:noFill/>
          </p:spPr>
          <p:txBody>
            <a:bodyPr wrap="square" lIns="0" rtlCol="0">
              <a:spAutoFit/>
            </a:bodyPr>
            <a:lstStyle/>
            <a:p>
              <a:r>
                <a:rPr lang="es-ES" altLang="ko-KR" sz="1200" dirty="0" err="1">
                  <a:solidFill>
                    <a:schemeClr val="tx1">
                      <a:lumMod val="75000"/>
                      <a:lumOff val="25000"/>
                    </a:schemeClr>
                  </a:solidFill>
                  <a:cs typeface="Arial" pitchFamily="34" charset="0"/>
                </a:rPr>
                <a:t>For</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managing</a:t>
              </a:r>
              <a:r>
                <a:rPr lang="es-ES" altLang="ko-KR" sz="1200" dirty="0">
                  <a:solidFill>
                    <a:schemeClr val="tx1">
                      <a:lumMod val="75000"/>
                      <a:lumOff val="25000"/>
                    </a:schemeClr>
                  </a:solidFill>
                  <a:cs typeface="Arial" pitchFamily="34" charset="0"/>
                </a:rPr>
                <a:t> Test </a:t>
              </a:r>
              <a:r>
                <a:rPr lang="es-ES" altLang="ko-KR" sz="1200" dirty="0" err="1">
                  <a:solidFill>
                    <a:schemeClr val="tx1">
                      <a:lumMod val="75000"/>
                      <a:lumOff val="25000"/>
                    </a:schemeClr>
                  </a:solidFill>
                  <a:cs typeface="Arial" pitchFamily="34" charset="0"/>
                </a:rPr>
                <a:t>Strategy</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Document</a:t>
              </a:r>
              <a:r>
                <a:rPr lang="es-ES" altLang="ko-KR" sz="1200" dirty="0">
                  <a:solidFill>
                    <a:schemeClr val="tx1">
                      <a:lumMod val="75000"/>
                      <a:lumOff val="25000"/>
                    </a:schemeClr>
                  </a:solidFill>
                  <a:cs typeface="Arial" pitchFamily="34" charset="0"/>
                </a:rPr>
                <a:t> as </a:t>
              </a:r>
              <a:r>
                <a:rPr lang="es-ES" altLang="ko-KR" sz="1200" dirty="0" err="1">
                  <a:solidFill>
                    <a:schemeClr val="tx1">
                      <a:lumMod val="75000"/>
                      <a:lumOff val="25000"/>
                    </a:schemeClr>
                  </a:solidFill>
                  <a:cs typeface="Arial" pitchFamily="34" charset="0"/>
                </a:rPr>
                <a:t>well</a:t>
              </a:r>
              <a:r>
                <a:rPr lang="es-ES" altLang="ko-KR" sz="1200" dirty="0">
                  <a:solidFill>
                    <a:schemeClr val="tx1">
                      <a:lumMod val="75000"/>
                      <a:lumOff val="25000"/>
                    </a:schemeClr>
                  </a:solidFill>
                  <a:cs typeface="Arial" pitchFamily="34" charset="0"/>
                </a:rPr>
                <a:t> as Scripts, </a:t>
              </a:r>
              <a:r>
                <a:rPr lang="es-ES" altLang="ko-KR" sz="1200" dirty="0" err="1">
                  <a:solidFill>
                    <a:schemeClr val="tx1">
                      <a:lumMod val="75000"/>
                      <a:lumOff val="25000"/>
                    </a:schemeClr>
                  </a:solidFill>
                  <a:cs typeface="Arial" pitchFamily="34" charset="0"/>
                </a:rPr>
                <a:t>Scenarios</a:t>
              </a:r>
              <a:r>
                <a:rPr lang="es-ES" altLang="ko-KR" sz="1200" dirty="0">
                  <a:solidFill>
                    <a:schemeClr val="tx1">
                      <a:lumMod val="75000"/>
                      <a:lumOff val="25000"/>
                    </a:schemeClr>
                  </a:solidFill>
                  <a:cs typeface="Arial" pitchFamily="34" charset="0"/>
                </a:rPr>
                <a:t>, Personas and </a:t>
              </a:r>
              <a:r>
                <a:rPr lang="es-ES" altLang="ko-KR" sz="1200" dirty="0" err="1">
                  <a:solidFill>
                    <a:schemeClr val="tx1">
                      <a:lumMod val="75000"/>
                      <a:lumOff val="25000"/>
                    </a:schemeClr>
                  </a:solidFill>
                  <a:cs typeface="Arial" pitchFamily="34" charset="0"/>
                </a:rPr>
                <a:t>Questionnaires</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for</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testing</a:t>
              </a:r>
              <a:endParaRPr lang="ko-KR" altLang="en-US" sz="1200"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C0FCFCF3-46C0-40C2-8388-0AB6EF5360C3}"/>
              </a:ext>
            </a:extLst>
          </p:cNvPr>
          <p:cNvGrpSpPr/>
          <p:nvPr/>
        </p:nvGrpSpPr>
        <p:grpSpPr>
          <a:xfrm>
            <a:off x="700043" y="4983555"/>
            <a:ext cx="2848528" cy="1169551"/>
            <a:chOff x="187776" y="4386279"/>
            <a:chExt cx="2966556" cy="1169551"/>
          </a:xfrm>
        </p:grpSpPr>
        <p:sp>
          <p:nvSpPr>
            <p:cNvPr id="7" name="TextBox 6">
              <a:extLst>
                <a:ext uri="{FF2B5EF4-FFF2-40B4-BE49-F238E27FC236}">
                  <a16:creationId xmlns:a16="http://schemas.microsoft.com/office/drawing/2014/main" id="{F34EB23C-B3E2-42B1-88BC-AFA50B2E3D93}"/>
                </a:ext>
              </a:extLst>
            </p:cNvPr>
            <p:cNvSpPr txBox="1"/>
            <p:nvPr/>
          </p:nvSpPr>
          <p:spPr>
            <a:xfrm>
              <a:off x="302738" y="4386279"/>
              <a:ext cx="2851594" cy="338554"/>
            </a:xfrm>
            <a:prstGeom prst="rect">
              <a:avLst/>
            </a:prstGeom>
            <a:noFill/>
          </p:spPr>
          <p:txBody>
            <a:bodyPr wrap="square" lIns="0" rtlCol="0" anchor="ctr">
              <a:spAutoFit/>
            </a:bodyPr>
            <a:lstStyle/>
            <a:p>
              <a:pPr algn="r"/>
              <a:r>
                <a:rPr lang="en-US" altLang="ko-KR" sz="1600" b="1" dirty="0">
                  <a:solidFill>
                    <a:schemeClr val="tx1">
                      <a:lumMod val="75000"/>
                      <a:lumOff val="25000"/>
                    </a:schemeClr>
                  </a:solidFill>
                  <a:cs typeface="Arial" pitchFamily="34" charset="0"/>
                </a:rPr>
                <a:t>Excel</a:t>
              </a:r>
              <a:endParaRPr lang="ko-KR" altLang="en-US" sz="1600"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28458806-270F-4283-B551-7BDD0EEA7416}"/>
                </a:ext>
              </a:extLst>
            </p:cNvPr>
            <p:cNvSpPr txBox="1"/>
            <p:nvPr/>
          </p:nvSpPr>
          <p:spPr>
            <a:xfrm>
              <a:off x="187776" y="4724833"/>
              <a:ext cx="2851594" cy="830997"/>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For managing test cases and results as well as IAD log, team roles and the CSV documents produced by automation tools</a:t>
              </a:r>
              <a:endParaRPr lang="ko-KR" altLang="en-US" sz="1200"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74F88521-5A8A-49E8-994D-1DF793EA91BB}"/>
              </a:ext>
            </a:extLst>
          </p:cNvPr>
          <p:cNvGrpSpPr/>
          <p:nvPr/>
        </p:nvGrpSpPr>
        <p:grpSpPr>
          <a:xfrm>
            <a:off x="810431" y="1815913"/>
            <a:ext cx="2738140" cy="932059"/>
            <a:chOff x="302738" y="4386279"/>
            <a:chExt cx="2851594" cy="932059"/>
          </a:xfrm>
        </p:grpSpPr>
        <p:sp>
          <p:nvSpPr>
            <p:cNvPr id="10" name="TextBox 9">
              <a:extLst>
                <a:ext uri="{FF2B5EF4-FFF2-40B4-BE49-F238E27FC236}">
                  <a16:creationId xmlns:a16="http://schemas.microsoft.com/office/drawing/2014/main" id="{2335120C-3DCB-421A-97CB-4945D34870B7}"/>
                </a:ext>
              </a:extLst>
            </p:cNvPr>
            <p:cNvSpPr txBox="1"/>
            <p:nvPr/>
          </p:nvSpPr>
          <p:spPr>
            <a:xfrm>
              <a:off x="302738" y="4386279"/>
              <a:ext cx="2851594" cy="338554"/>
            </a:xfrm>
            <a:prstGeom prst="rect">
              <a:avLst/>
            </a:prstGeom>
            <a:noFill/>
          </p:spPr>
          <p:txBody>
            <a:bodyPr wrap="square" lIns="0" rtlCol="0" anchor="ctr">
              <a:spAutoFit/>
            </a:bodyPr>
            <a:lstStyle/>
            <a:p>
              <a:pPr algn="r"/>
              <a:r>
                <a:rPr lang="en-US" altLang="ko-KR" sz="1600" b="1" dirty="0">
                  <a:solidFill>
                    <a:schemeClr val="tx1">
                      <a:lumMod val="75000"/>
                      <a:lumOff val="25000"/>
                    </a:schemeClr>
                  </a:solidFill>
                  <a:cs typeface="Arial" pitchFamily="34" charset="0"/>
                </a:rPr>
                <a:t>Microsoft Project</a:t>
              </a:r>
              <a:endParaRPr lang="ko-KR" altLang="en-US" sz="16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75A97DF8-A42B-4D3B-8A91-168921A29D84}"/>
                </a:ext>
              </a:extLst>
            </p:cNvPr>
            <p:cNvSpPr txBox="1"/>
            <p:nvPr/>
          </p:nvSpPr>
          <p:spPr>
            <a:xfrm>
              <a:off x="302738" y="4672007"/>
              <a:ext cx="2851594" cy="646331"/>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itchFamily="34" charset="0"/>
                </a:rPr>
                <a:t>For managing Test Plan, monitoring progress on deliverables, displaying connections and creating a Gantt Chart</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85162793-C0D9-4CA9-A356-787A7CB426AA}"/>
              </a:ext>
            </a:extLst>
          </p:cNvPr>
          <p:cNvGrpSpPr/>
          <p:nvPr/>
        </p:nvGrpSpPr>
        <p:grpSpPr>
          <a:xfrm>
            <a:off x="8686367" y="4983555"/>
            <a:ext cx="2738140" cy="747393"/>
            <a:chOff x="302738" y="4386279"/>
            <a:chExt cx="2851594" cy="747393"/>
          </a:xfrm>
        </p:grpSpPr>
        <p:sp>
          <p:nvSpPr>
            <p:cNvPr id="13" name="TextBox 12">
              <a:extLst>
                <a:ext uri="{FF2B5EF4-FFF2-40B4-BE49-F238E27FC236}">
                  <a16:creationId xmlns:a16="http://schemas.microsoft.com/office/drawing/2014/main" id="{D52C5377-B704-498F-9930-0DF41C4DC77B}"/>
                </a:ext>
              </a:extLst>
            </p:cNvPr>
            <p:cNvSpPr txBox="1"/>
            <p:nvPr/>
          </p:nvSpPr>
          <p:spPr>
            <a:xfrm>
              <a:off x="302738" y="4386279"/>
              <a:ext cx="2851594" cy="338554"/>
            </a:xfrm>
            <a:prstGeom prst="rect">
              <a:avLst/>
            </a:prstGeom>
            <a:noFill/>
          </p:spPr>
          <p:txBody>
            <a:bodyPr wrap="square" lIns="0" rtlCol="0" anchor="ctr">
              <a:spAutoFit/>
            </a:bodyPr>
            <a:lstStyle/>
            <a:p>
              <a:r>
                <a:rPr lang="en-US" altLang="ko-KR" sz="1600" b="1" dirty="0">
                  <a:solidFill>
                    <a:schemeClr val="tx1">
                      <a:lumMod val="75000"/>
                      <a:lumOff val="25000"/>
                    </a:schemeClr>
                  </a:solidFill>
                  <a:cs typeface="Arial" pitchFamily="34" charset="0"/>
                </a:rPr>
                <a:t>Google Drive</a:t>
              </a:r>
              <a:endParaRPr lang="ko-KR" altLang="en-US" sz="16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1F5A3AD7-3E61-4080-A595-A9D9348ACF5B}"/>
                </a:ext>
              </a:extLst>
            </p:cNvPr>
            <p:cNvSpPr txBox="1"/>
            <p:nvPr/>
          </p:nvSpPr>
          <p:spPr>
            <a:xfrm>
              <a:off x="302738" y="4672007"/>
              <a:ext cx="2851594" cy="461665"/>
            </a:xfrm>
            <a:prstGeom prst="rect">
              <a:avLst/>
            </a:prstGeom>
            <a:noFill/>
          </p:spPr>
          <p:txBody>
            <a:bodyPr wrap="square" lIns="0" rtlCol="0">
              <a:spAutoFit/>
            </a:bodyPr>
            <a:lstStyle/>
            <a:p>
              <a:r>
                <a:rPr lang="es-ES" altLang="ko-KR" sz="1200" dirty="0">
                  <a:solidFill>
                    <a:schemeClr val="tx1">
                      <a:lumMod val="75000"/>
                      <a:lumOff val="25000"/>
                    </a:schemeClr>
                  </a:solidFill>
                  <a:cs typeface="Arial" pitchFamily="34" charset="0"/>
                </a:rPr>
                <a:t>Used </a:t>
              </a:r>
              <a:r>
                <a:rPr lang="es-ES" altLang="ko-KR" sz="1200" dirty="0" err="1">
                  <a:solidFill>
                    <a:schemeClr val="tx1">
                      <a:lumMod val="75000"/>
                      <a:lumOff val="25000"/>
                    </a:schemeClr>
                  </a:solidFill>
                  <a:cs typeface="Arial" pitchFamily="34" charset="0"/>
                </a:rPr>
                <a:t>for</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document</a:t>
              </a:r>
              <a:r>
                <a:rPr lang="es-ES" altLang="ko-KR" sz="1200" dirty="0">
                  <a:solidFill>
                    <a:schemeClr val="tx1">
                      <a:lumMod val="75000"/>
                      <a:lumOff val="25000"/>
                    </a:schemeClr>
                  </a:solidFill>
                  <a:cs typeface="Arial" pitchFamily="34" charset="0"/>
                </a:rPr>
                <a:t> versión control and </a:t>
              </a:r>
              <a:r>
                <a:rPr lang="es-ES" altLang="ko-KR" sz="1200" dirty="0" err="1">
                  <a:solidFill>
                    <a:schemeClr val="tx1">
                      <a:lumMod val="75000"/>
                      <a:lumOff val="25000"/>
                    </a:schemeClr>
                  </a:solidFill>
                  <a:cs typeface="Arial" pitchFamily="34" charset="0"/>
                </a:rPr>
                <a:t>keeping</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all</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team</a:t>
              </a:r>
              <a:r>
                <a:rPr lang="es-ES" altLang="ko-KR" sz="1200" dirty="0">
                  <a:solidFill>
                    <a:schemeClr val="tx1">
                      <a:lumMod val="75000"/>
                      <a:lumOff val="25000"/>
                    </a:schemeClr>
                  </a:solidFill>
                  <a:cs typeface="Arial" pitchFamily="34" charset="0"/>
                </a:rPr>
                <a:t> </a:t>
              </a:r>
              <a:r>
                <a:rPr lang="es-ES" altLang="ko-KR" sz="1200" dirty="0" err="1">
                  <a:solidFill>
                    <a:schemeClr val="tx1">
                      <a:lumMod val="75000"/>
                      <a:lumOff val="25000"/>
                    </a:schemeClr>
                  </a:solidFill>
                  <a:cs typeface="Arial" pitchFamily="34" charset="0"/>
                </a:rPr>
                <a:t>members</a:t>
              </a:r>
              <a:r>
                <a:rPr lang="es-ES" altLang="ko-KR" sz="1200" dirty="0">
                  <a:solidFill>
                    <a:schemeClr val="tx1">
                      <a:lumMod val="75000"/>
                      <a:lumOff val="25000"/>
                    </a:schemeClr>
                  </a:solidFill>
                  <a:cs typeface="Arial" pitchFamily="34" charset="0"/>
                </a:rPr>
                <a:t> up </a:t>
              </a:r>
              <a:r>
                <a:rPr lang="es-ES" altLang="ko-KR" sz="1200" dirty="0" err="1">
                  <a:solidFill>
                    <a:schemeClr val="tx1">
                      <a:lumMod val="75000"/>
                      <a:lumOff val="25000"/>
                    </a:schemeClr>
                  </a:solidFill>
                  <a:cs typeface="Arial" pitchFamily="34" charset="0"/>
                </a:rPr>
                <a:t>to</a:t>
              </a:r>
              <a:r>
                <a:rPr lang="es-ES" altLang="ko-KR" sz="1200" dirty="0">
                  <a:solidFill>
                    <a:schemeClr val="tx1">
                      <a:lumMod val="75000"/>
                      <a:lumOff val="25000"/>
                    </a:schemeClr>
                  </a:solidFill>
                  <a:cs typeface="Arial" pitchFamily="34" charset="0"/>
                </a:rPr>
                <a:t> date</a:t>
              </a:r>
              <a:endParaRPr lang="ko-KR" altLang="en-US" sz="1200" dirty="0">
                <a:solidFill>
                  <a:schemeClr val="tx1">
                    <a:lumMod val="75000"/>
                    <a:lumOff val="25000"/>
                  </a:schemeClr>
                </a:solidFill>
                <a:cs typeface="Arial" pitchFamily="34" charset="0"/>
              </a:endParaRPr>
            </a:p>
          </p:txBody>
        </p:sp>
      </p:grpSp>
      <p:cxnSp>
        <p:nvCxnSpPr>
          <p:cNvPr id="15" name="Elbow Connector 10">
            <a:extLst>
              <a:ext uri="{FF2B5EF4-FFF2-40B4-BE49-F238E27FC236}">
                <a16:creationId xmlns:a16="http://schemas.microsoft.com/office/drawing/2014/main" id="{48360011-54AD-4D6D-BED0-8C7FA716CCC3}"/>
              </a:ext>
            </a:extLst>
          </p:cNvPr>
          <p:cNvCxnSpPr>
            <a:cxnSpLocks/>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4DD37D38-B85A-4FF9-A221-10717A49CF25}"/>
              </a:ext>
            </a:extLst>
          </p:cNvPr>
          <p:cNvCxnSpPr>
            <a:cxnSpLocks/>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D8C02E44-5DF0-44F4-9A0E-4C562FF7C1BB}"/>
              </a:ext>
            </a:extLst>
          </p:cNvPr>
          <p:cNvCxnSpPr>
            <a:cxnSpLocks/>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8DFA8B88-DC68-4255-BD83-B509145146A5}"/>
              </a:ext>
            </a:extLst>
          </p:cNvPr>
          <p:cNvCxnSpPr>
            <a:cxnSpLocks/>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BE02A8CE-C77B-4E3D-A446-00FA70D5919F}"/>
              </a:ext>
            </a:extLst>
          </p:cNvPr>
          <p:cNvGrpSpPr/>
          <p:nvPr/>
        </p:nvGrpSpPr>
        <p:grpSpPr>
          <a:xfrm>
            <a:off x="4354680" y="2271244"/>
            <a:ext cx="3852299" cy="3268838"/>
            <a:chOff x="4708647" y="2271244"/>
            <a:chExt cx="3462733" cy="2938275"/>
          </a:xfrm>
        </p:grpSpPr>
        <p:sp>
          <p:nvSpPr>
            <p:cNvPr id="20" name="자유형: 도형 112">
              <a:extLst>
                <a:ext uri="{FF2B5EF4-FFF2-40B4-BE49-F238E27FC236}">
                  <a16:creationId xmlns:a16="http://schemas.microsoft.com/office/drawing/2014/main" id="{6AFE54EE-5A48-4CBD-8979-2190ACC165D5}"/>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259C2245-3870-457A-8AA2-C34A0DD8D3D9}"/>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6F569C1C-66DD-426C-A9BE-42DC3480E0A9}"/>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17C02DEC-1F13-4388-B9F4-2176FABBFBDF}"/>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4" name="Rounded Rectangle 25">
            <a:extLst>
              <a:ext uri="{FF2B5EF4-FFF2-40B4-BE49-F238E27FC236}">
                <a16:creationId xmlns:a16="http://schemas.microsoft.com/office/drawing/2014/main" id="{114CCF87-FC8E-4201-9CA6-CB23A1E5EDA9}"/>
              </a:ext>
            </a:extLst>
          </p:cNvPr>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5" name="Trapezoid 22">
            <a:extLst>
              <a:ext uri="{FF2B5EF4-FFF2-40B4-BE49-F238E27FC236}">
                <a16:creationId xmlns:a16="http://schemas.microsoft.com/office/drawing/2014/main" id="{27CE11D8-7AEE-4F08-8F61-764D8BC01C1D}"/>
              </a:ext>
            </a:extLst>
          </p:cNvPr>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Freeform 53">
            <a:extLst>
              <a:ext uri="{FF2B5EF4-FFF2-40B4-BE49-F238E27FC236}">
                <a16:creationId xmlns:a16="http://schemas.microsoft.com/office/drawing/2014/main" id="{2D932879-7B73-429C-8104-06E250A53F79}"/>
              </a:ext>
            </a:extLst>
          </p:cNvPr>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Freeform 55">
            <a:extLst>
              <a:ext uri="{FF2B5EF4-FFF2-40B4-BE49-F238E27FC236}">
                <a16:creationId xmlns:a16="http://schemas.microsoft.com/office/drawing/2014/main" id="{A7BD693B-20A2-43B3-A581-238556AA7B12}"/>
              </a:ext>
            </a:extLst>
          </p:cNvPr>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5122" name="Picture 2" descr="Image result for microsoft project\">
            <a:extLst>
              <a:ext uri="{FF2B5EF4-FFF2-40B4-BE49-F238E27FC236}">
                <a16:creationId xmlns:a16="http://schemas.microsoft.com/office/drawing/2014/main" id="{6024DBD3-8544-43D6-AB6D-03A8FB688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122" y="2842970"/>
            <a:ext cx="1033974" cy="9789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icrosoft word">
            <a:extLst>
              <a:ext uri="{FF2B5EF4-FFF2-40B4-BE49-F238E27FC236}">
                <a16:creationId xmlns:a16="http://schemas.microsoft.com/office/drawing/2014/main" id="{F8E848F1-1B7B-435C-B808-DA3043C0D3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3887" y="2852182"/>
            <a:ext cx="1205442" cy="11536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icrosoft excel">
            <a:extLst>
              <a:ext uri="{FF2B5EF4-FFF2-40B4-BE49-F238E27FC236}">
                <a16:creationId xmlns:a16="http://schemas.microsoft.com/office/drawing/2014/main" id="{229BF9E9-5450-40B3-BE80-5D9DE6BB55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921" r="30088"/>
          <a:stretch/>
        </p:blipFill>
        <p:spPr bwMode="auto">
          <a:xfrm>
            <a:off x="3736158" y="5592448"/>
            <a:ext cx="1021797" cy="104823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google drive">
            <a:extLst>
              <a:ext uri="{FF2B5EF4-FFF2-40B4-BE49-F238E27FC236}">
                <a16:creationId xmlns:a16="http://schemas.microsoft.com/office/drawing/2014/main" id="{8D0BB959-26B5-4523-BABA-515A45AF2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6692" y="5249817"/>
            <a:ext cx="1257203" cy="125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35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235405"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480724"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052912"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2576082"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altLang="ko-KR" dirty="0">
                <a:solidFill>
                  <a:schemeClr val="tx1"/>
                </a:solidFill>
              </a:rPr>
              <a:t>Agenda</a:t>
            </a:r>
            <a:endParaRPr lang="en-US" dirty="0">
              <a:solidFill>
                <a:schemeClr val="tx1"/>
              </a:solidFill>
            </a:endParaRPr>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096790"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096790"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499682"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3684373"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sp>
        <p:nvSpPr>
          <p:cNvPr id="63" name="TextBox 38">
            <a:extLst>
              <a:ext uri="{FF2B5EF4-FFF2-40B4-BE49-F238E27FC236}">
                <a16:creationId xmlns:a16="http://schemas.microsoft.com/office/drawing/2014/main" id="{C414D08F-07A2-498C-B39C-46A9479E2AFE}"/>
              </a:ext>
            </a:extLst>
          </p:cNvPr>
          <p:cNvSpPr txBox="1"/>
          <p:nvPr/>
        </p:nvSpPr>
        <p:spPr>
          <a:xfrm>
            <a:off x="5252922" y="3725294"/>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05</a:t>
            </a:r>
            <a:endParaRPr lang="ko-KR" altLang="en-US" sz="3600" b="1" dirty="0">
              <a:solidFill>
                <a:schemeClr val="accent4"/>
              </a:solidFill>
              <a:cs typeface="Arial" pitchFamily="34" charset="0"/>
            </a:endParaRPr>
          </a:p>
        </p:txBody>
      </p:sp>
      <p:sp>
        <p:nvSpPr>
          <p:cNvPr id="66" name="TextBox 41">
            <a:extLst>
              <a:ext uri="{FF2B5EF4-FFF2-40B4-BE49-F238E27FC236}">
                <a16:creationId xmlns:a16="http://schemas.microsoft.com/office/drawing/2014/main" id="{30E71DBE-4B5B-49AF-ADAE-53B80F10F2CC}"/>
              </a:ext>
            </a:extLst>
          </p:cNvPr>
          <p:cNvSpPr txBox="1"/>
          <p:nvPr/>
        </p:nvSpPr>
        <p:spPr>
          <a:xfrm>
            <a:off x="6309471" y="3870842"/>
            <a:ext cx="5737181" cy="432792"/>
          </a:xfrm>
          <a:prstGeom prst="roundRect">
            <a:avLst>
              <a:gd name="adj" fmla="val 50000"/>
            </a:avLst>
          </a:prstGeom>
          <a:solidFill>
            <a:schemeClr val="accent4"/>
          </a:solidFill>
        </p:spPr>
        <p:txBody>
          <a:bodyPr wrap="square" lIns="274320" rtlCol="0" anchor="ctr">
            <a:spAutoFit/>
          </a:bodyPr>
          <a:lstStyle/>
          <a:p>
            <a:r>
              <a:rPr lang="en-CA" altLang="ko-KR" sz="1400" b="1" dirty="0">
                <a:solidFill>
                  <a:schemeClr val="bg1"/>
                </a:solidFill>
                <a:cs typeface="Arial" pitchFamily="34" charset="0"/>
              </a:rPr>
              <a:t>Documents Test Data</a:t>
            </a:r>
          </a:p>
        </p:txBody>
      </p:sp>
    </p:spTree>
    <p:extLst>
      <p:ext uri="{BB962C8B-B14F-4D97-AF65-F5344CB8AC3E}">
        <p14:creationId xmlns:p14="http://schemas.microsoft.com/office/powerpoint/2010/main" val="422019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normAutofit fontScale="92500" lnSpcReduction="10000"/>
          </a:bodyPr>
          <a:lstStyle/>
          <a:p>
            <a:r>
              <a:rPr lang="en-US" dirty="0"/>
              <a:t>Documents output</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667000" y="1165308"/>
            <a:ext cx="1762125" cy="5153025"/>
          </a:xfrm>
          <a:prstGeom prst="rect">
            <a:avLst/>
          </a:prstGeom>
        </p:spPr>
      </p:pic>
      <p:graphicFrame>
        <p:nvGraphicFramePr>
          <p:cNvPr id="48" name="Diagrama 47">
            <a:extLst>
              <a:ext uri="{FF2B5EF4-FFF2-40B4-BE49-F238E27FC236}">
                <a16:creationId xmlns:a16="http://schemas.microsoft.com/office/drawing/2014/main" id="{7348AE85-D0D9-47B9-9C75-228C7A23AB89}"/>
              </a:ext>
            </a:extLst>
          </p:cNvPr>
          <p:cNvGraphicFramePr/>
          <p:nvPr>
            <p:extLst>
              <p:ext uri="{D42A27DB-BD31-4B8C-83A1-F6EECF244321}">
                <p14:modId xmlns:p14="http://schemas.microsoft.com/office/powerpoint/2010/main" val="1778712685"/>
              </p:ext>
            </p:extLst>
          </p:nvPr>
        </p:nvGraphicFramePr>
        <p:xfrm>
          <a:off x="3693694" y="1600199"/>
          <a:ext cx="6244390" cy="42471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4127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60"/>
            <a:ext cx="11573197" cy="486708"/>
          </a:xfrm>
          <a:prstGeom prst="rect">
            <a:avLst/>
          </a:prstGeom>
        </p:spPr>
        <p:txBody>
          <a:bodyPr>
            <a:normAutofit/>
          </a:bodyPr>
          <a:lstStyle/>
          <a:p>
            <a:r>
              <a:rPr lang="en-US" sz="2800" dirty="0"/>
              <a:t>Use case output</a:t>
            </a:r>
          </a:p>
        </p:txBody>
      </p:sp>
      <p:pic>
        <p:nvPicPr>
          <p:cNvPr id="5" name="Imagen 4">
            <a:extLst>
              <a:ext uri="{FF2B5EF4-FFF2-40B4-BE49-F238E27FC236}">
                <a16:creationId xmlns:a16="http://schemas.microsoft.com/office/drawing/2014/main" id="{90FAF6A0-D380-415E-A138-7C3ECA96E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05" y="1154154"/>
            <a:ext cx="6524132" cy="4549692"/>
          </a:xfrm>
          <a:prstGeom prst="rect">
            <a:avLst/>
          </a:prstGeom>
        </p:spPr>
      </p:pic>
      <p:graphicFrame>
        <p:nvGraphicFramePr>
          <p:cNvPr id="6" name="Tabla 6">
            <a:extLst>
              <a:ext uri="{FF2B5EF4-FFF2-40B4-BE49-F238E27FC236}">
                <a16:creationId xmlns:a16="http://schemas.microsoft.com/office/drawing/2014/main" id="{637ED3C8-8C4B-465B-8B5E-037F26B6506E}"/>
              </a:ext>
            </a:extLst>
          </p:cNvPr>
          <p:cNvGraphicFramePr>
            <a:graphicFrameLocks noGrp="1"/>
          </p:cNvGraphicFramePr>
          <p:nvPr>
            <p:extLst>
              <p:ext uri="{D42A27DB-BD31-4B8C-83A1-F6EECF244321}">
                <p14:modId xmlns:p14="http://schemas.microsoft.com/office/powerpoint/2010/main" val="2237050312"/>
              </p:ext>
            </p:extLst>
          </p:nvPr>
        </p:nvGraphicFramePr>
        <p:xfrm>
          <a:off x="7267074" y="1622034"/>
          <a:ext cx="3975768" cy="2966720"/>
        </p:xfrm>
        <a:graphic>
          <a:graphicData uri="http://schemas.openxmlformats.org/drawingml/2006/table">
            <a:tbl>
              <a:tblPr firstRow="1" bandRow="1">
                <a:tableStyleId>{5C22544A-7EE6-4342-B048-85BDC9FD1C3A}</a:tableStyleId>
              </a:tblPr>
              <a:tblGrid>
                <a:gridCol w="1987884">
                  <a:extLst>
                    <a:ext uri="{9D8B030D-6E8A-4147-A177-3AD203B41FA5}">
                      <a16:colId xmlns:a16="http://schemas.microsoft.com/office/drawing/2014/main" val="1481535174"/>
                    </a:ext>
                  </a:extLst>
                </a:gridCol>
                <a:gridCol w="1987884">
                  <a:extLst>
                    <a:ext uri="{9D8B030D-6E8A-4147-A177-3AD203B41FA5}">
                      <a16:colId xmlns:a16="http://schemas.microsoft.com/office/drawing/2014/main" val="2865141299"/>
                    </a:ext>
                  </a:extLst>
                </a:gridCol>
              </a:tblGrid>
              <a:tr h="370840">
                <a:tc>
                  <a:txBody>
                    <a:bodyPr/>
                    <a:lstStyle/>
                    <a:p>
                      <a:r>
                        <a:rPr lang="en-CA" noProof="0"/>
                        <a:t>Columns</a:t>
                      </a:r>
                    </a:p>
                  </a:txBody>
                  <a:tcPr/>
                </a:tc>
                <a:tc>
                  <a:txBody>
                    <a:bodyPr/>
                    <a:lstStyle/>
                    <a:p>
                      <a:r>
                        <a:rPr lang="en-CA" noProof="0" dirty="0"/>
                        <a:t>Description</a:t>
                      </a:r>
                    </a:p>
                  </a:txBody>
                  <a:tcPr/>
                </a:tc>
                <a:extLst>
                  <a:ext uri="{0D108BD9-81ED-4DB2-BD59-A6C34878D82A}">
                    <a16:rowId xmlns:a16="http://schemas.microsoft.com/office/drawing/2014/main" val="1639505125"/>
                  </a:ext>
                </a:extLst>
              </a:tr>
              <a:tr h="370840">
                <a:tc>
                  <a:txBody>
                    <a:bodyPr/>
                    <a:lstStyle/>
                    <a:p>
                      <a:r>
                        <a:rPr lang="en-CA" noProof="0"/>
                        <a:t>Use case ID</a:t>
                      </a:r>
                    </a:p>
                  </a:txBody>
                  <a:tcPr/>
                </a:tc>
                <a:tc>
                  <a:txBody>
                    <a:bodyPr/>
                    <a:lstStyle/>
                    <a:p>
                      <a:endParaRPr lang="en-CA"/>
                    </a:p>
                  </a:txBody>
                  <a:tcPr/>
                </a:tc>
                <a:extLst>
                  <a:ext uri="{0D108BD9-81ED-4DB2-BD59-A6C34878D82A}">
                    <a16:rowId xmlns:a16="http://schemas.microsoft.com/office/drawing/2014/main" val="554443662"/>
                  </a:ext>
                </a:extLst>
              </a:tr>
              <a:tr h="370840">
                <a:tc>
                  <a:txBody>
                    <a:bodyPr/>
                    <a:lstStyle/>
                    <a:p>
                      <a:r>
                        <a:rPr lang="en-CA" noProof="0"/>
                        <a:t>Use case Name</a:t>
                      </a:r>
                    </a:p>
                  </a:txBody>
                  <a:tcPr/>
                </a:tc>
                <a:tc>
                  <a:txBody>
                    <a:bodyPr/>
                    <a:lstStyle/>
                    <a:p>
                      <a:endParaRPr lang="en-CA"/>
                    </a:p>
                  </a:txBody>
                  <a:tcPr/>
                </a:tc>
                <a:extLst>
                  <a:ext uri="{0D108BD9-81ED-4DB2-BD59-A6C34878D82A}">
                    <a16:rowId xmlns:a16="http://schemas.microsoft.com/office/drawing/2014/main" val="141052562"/>
                  </a:ext>
                </a:extLst>
              </a:tr>
              <a:tr h="370840">
                <a:tc>
                  <a:txBody>
                    <a:bodyPr/>
                    <a:lstStyle/>
                    <a:p>
                      <a:r>
                        <a:rPr lang="en-CA" noProof="0"/>
                        <a:t>Primary Actor</a:t>
                      </a:r>
                    </a:p>
                  </a:txBody>
                  <a:tcPr/>
                </a:tc>
                <a:tc>
                  <a:txBody>
                    <a:bodyPr/>
                    <a:lstStyle/>
                    <a:p>
                      <a:endParaRPr lang="en-CA"/>
                    </a:p>
                  </a:txBody>
                  <a:tcPr/>
                </a:tc>
                <a:extLst>
                  <a:ext uri="{0D108BD9-81ED-4DB2-BD59-A6C34878D82A}">
                    <a16:rowId xmlns:a16="http://schemas.microsoft.com/office/drawing/2014/main" val="1588681651"/>
                  </a:ext>
                </a:extLst>
              </a:tr>
              <a:tr h="370840">
                <a:tc>
                  <a:txBody>
                    <a:bodyPr/>
                    <a:lstStyle/>
                    <a:p>
                      <a:r>
                        <a:rPr lang="en-CA" noProof="0"/>
                        <a:t>Pre condition</a:t>
                      </a:r>
                    </a:p>
                  </a:txBody>
                  <a:tcPr/>
                </a:tc>
                <a:tc>
                  <a:txBody>
                    <a:bodyPr/>
                    <a:lstStyle/>
                    <a:p>
                      <a:endParaRPr lang="en-CA"/>
                    </a:p>
                  </a:txBody>
                  <a:tcPr/>
                </a:tc>
                <a:extLst>
                  <a:ext uri="{0D108BD9-81ED-4DB2-BD59-A6C34878D82A}">
                    <a16:rowId xmlns:a16="http://schemas.microsoft.com/office/drawing/2014/main" val="1764533416"/>
                  </a:ext>
                </a:extLst>
              </a:tr>
              <a:tr h="370840">
                <a:tc>
                  <a:txBody>
                    <a:bodyPr/>
                    <a:lstStyle/>
                    <a:p>
                      <a:r>
                        <a:rPr lang="en-CA" noProof="0"/>
                        <a:t>Trigger</a:t>
                      </a:r>
                    </a:p>
                  </a:txBody>
                  <a:tcPr/>
                </a:tc>
                <a:tc>
                  <a:txBody>
                    <a:bodyPr/>
                    <a:lstStyle/>
                    <a:p>
                      <a:endParaRPr lang="en-CA"/>
                    </a:p>
                  </a:txBody>
                  <a:tcPr/>
                </a:tc>
                <a:extLst>
                  <a:ext uri="{0D108BD9-81ED-4DB2-BD59-A6C34878D82A}">
                    <a16:rowId xmlns:a16="http://schemas.microsoft.com/office/drawing/2014/main" val="3173555279"/>
                  </a:ext>
                </a:extLst>
              </a:tr>
              <a:tr h="370840">
                <a:tc>
                  <a:txBody>
                    <a:bodyPr/>
                    <a:lstStyle/>
                    <a:p>
                      <a:r>
                        <a:rPr lang="en-CA" noProof="0"/>
                        <a:t>Basic Flow</a:t>
                      </a:r>
                    </a:p>
                  </a:txBody>
                  <a:tcPr/>
                </a:tc>
                <a:tc>
                  <a:txBody>
                    <a:bodyPr/>
                    <a:lstStyle/>
                    <a:p>
                      <a:endParaRPr lang="en-CA"/>
                    </a:p>
                  </a:txBody>
                  <a:tcPr/>
                </a:tc>
                <a:extLst>
                  <a:ext uri="{0D108BD9-81ED-4DB2-BD59-A6C34878D82A}">
                    <a16:rowId xmlns:a16="http://schemas.microsoft.com/office/drawing/2014/main" val="1751415498"/>
                  </a:ext>
                </a:extLst>
              </a:tr>
              <a:tr h="370840">
                <a:tc>
                  <a:txBody>
                    <a:bodyPr/>
                    <a:lstStyle/>
                    <a:p>
                      <a:r>
                        <a:rPr lang="en-CA" noProof="0" dirty="0"/>
                        <a:t>Notes</a:t>
                      </a:r>
                    </a:p>
                  </a:txBody>
                  <a:tcPr/>
                </a:tc>
                <a:tc>
                  <a:txBody>
                    <a:bodyPr/>
                    <a:lstStyle/>
                    <a:p>
                      <a:endParaRPr lang="en-CA" dirty="0"/>
                    </a:p>
                  </a:txBody>
                  <a:tcPr/>
                </a:tc>
                <a:extLst>
                  <a:ext uri="{0D108BD9-81ED-4DB2-BD59-A6C34878D82A}">
                    <a16:rowId xmlns:a16="http://schemas.microsoft.com/office/drawing/2014/main" val="423913361"/>
                  </a:ext>
                </a:extLst>
              </a:tr>
            </a:tbl>
          </a:graphicData>
        </a:graphic>
      </p:graphicFrame>
    </p:spTree>
    <p:extLst>
      <p:ext uri="{BB962C8B-B14F-4D97-AF65-F5344CB8AC3E}">
        <p14:creationId xmlns:p14="http://schemas.microsoft.com/office/powerpoint/2010/main" val="346349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60"/>
            <a:ext cx="11573197" cy="486708"/>
          </a:xfrm>
          <a:prstGeom prst="rect">
            <a:avLst/>
          </a:prstGeom>
        </p:spPr>
        <p:txBody>
          <a:bodyPr>
            <a:normAutofit/>
          </a:bodyPr>
          <a:lstStyle/>
          <a:p>
            <a:r>
              <a:rPr lang="en-US" sz="2800" dirty="0"/>
              <a:t>Test case output</a:t>
            </a:r>
          </a:p>
        </p:txBody>
      </p:sp>
      <p:graphicFrame>
        <p:nvGraphicFramePr>
          <p:cNvPr id="6" name="Tabla 6">
            <a:extLst>
              <a:ext uri="{FF2B5EF4-FFF2-40B4-BE49-F238E27FC236}">
                <a16:creationId xmlns:a16="http://schemas.microsoft.com/office/drawing/2014/main" id="{637ED3C8-8C4B-465B-8B5E-037F26B6506E}"/>
              </a:ext>
            </a:extLst>
          </p:cNvPr>
          <p:cNvGraphicFramePr>
            <a:graphicFrameLocks noGrp="1"/>
          </p:cNvGraphicFramePr>
          <p:nvPr>
            <p:extLst>
              <p:ext uri="{D42A27DB-BD31-4B8C-83A1-F6EECF244321}">
                <p14:modId xmlns:p14="http://schemas.microsoft.com/office/powerpoint/2010/main" val="1314797370"/>
              </p:ext>
            </p:extLst>
          </p:nvPr>
        </p:nvGraphicFramePr>
        <p:xfrm>
          <a:off x="7615989" y="1488150"/>
          <a:ext cx="3975768" cy="4348480"/>
        </p:xfrm>
        <a:graphic>
          <a:graphicData uri="http://schemas.openxmlformats.org/drawingml/2006/table">
            <a:tbl>
              <a:tblPr firstRow="1" bandRow="1">
                <a:tableStyleId>{5C22544A-7EE6-4342-B048-85BDC9FD1C3A}</a:tableStyleId>
              </a:tblPr>
              <a:tblGrid>
                <a:gridCol w="1987884">
                  <a:extLst>
                    <a:ext uri="{9D8B030D-6E8A-4147-A177-3AD203B41FA5}">
                      <a16:colId xmlns:a16="http://schemas.microsoft.com/office/drawing/2014/main" val="1481535174"/>
                    </a:ext>
                  </a:extLst>
                </a:gridCol>
                <a:gridCol w="1987884">
                  <a:extLst>
                    <a:ext uri="{9D8B030D-6E8A-4147-A177-3AD203B41FA5}">
                      <a16:colId xmlns:a16="http://schemas.microsoft.com/office/drawing/2014/main" val="2865141299"/>
                    </a:ext>
                  </a:extLst>
                </a:gridCol>
              </a:tblGrid>
              <a:tr h="370840">
                <a:tc>
                  <a:txBody>
                    <a:bodyPr/>
                    <a:lstStyle/>
                    <a:p>
                      <a:r>
                        <a:rPr lang="en-CA" noProof="0"/>
                        <a:t>Columns</a:t>
                      </a:r>
                    </a:p>
                  </a:txBody>
                  <a:tcPr/>
                </a:tc>
                <a:tc>
                  <a:txBody>
                    <a:bodyPr/>
                    <a:lstStyle/>
                    <a:p>
                      <a:r>
                        <a:rPr lang="en-CA" noProof="0" dirty="0"/>
                        <a:t>Description</a:t>
                      </a:r>
                    </a:p>
                  </a:txBody>
                  <a:tcPr/>
                </a:tc>
                <a:extLst>
                  <a:ext uri="{0D108BD9-81ED-4DB2-BD59-A6C34878D82A}">
                    <a16:rowId xmlns:a16="http://schemas.microsoft.com/office/drawing/2014/main" val="1639505125"/>
                  </a:ext>
                </a:extLst>
              </a:tr>
              <a:tr h="370840">
                <a:tc>
                  <a:txBody>
                    <a:bodyPr/>
                    <a:lstStyle/>
                    <a:p>
                      <a:r>
                        <a:rPr lang="en-CA" noProof="0"/>
                        <a:t>Test case Number</a:t>
                      </a:r>
                    </a:p>
                  </a:txBody>
                  <a:tcPr/>
                </a:tc>
                <a:tc>
                  <a:txBody>
                    <a:bodyPr/>
                    <a:lstStyle/>
                    <a:p>
                      <a:endParaRPr lang="en-CA"/>
                    </a:p>
                  </a:txBody>
                  <a:tcPr/>
                </a:tc>
                <a:extLst>
                  <a:ext uri="{0D108BD9-81ED-4DB2-BD59-A6C34878D82A}">
                    <a16:rowId xmlns:a16="http://schemas.microsoft.com/office/drawing/2014/main" val="554443662"/>
                  </a:ext>
                </a:extLst>
              </a:tr>
              <a:tr h="370840">
                <a:tc>
                  <a:txBody>
                    <a:bodyPr/>
                    <a:lstStyle/>
                    <a:p>
                      <a:r>
                        <a:rPr lang="en-CA" noProof="0"/>
                        <a:t>Test case Name</a:t>
                      </a:r>
                    </a:p>
                  </a:txBody>
                  <a:tcPr/>
                </a:tc>
                <a:tc>
                  <a:txBody>
                    <a:bodyPr/>
                    <a:lstStyle/>
                    <a:p>
                      <a:endParaRPr lang="en-CA"/>
                    </a:p>
                  </a:txBody>
                  <a:tcPr/>
                </a:tc>
                <a:extLst>
                  <a:ext uri="{0D108BD9-81ED-4DB2-BD59-A6C34878D82A}">
                    <a16:rowId xmlns:a16="http://schemas.microsoft.com/office/drawing/2014/main" val="141052562"/>
                  </a:ext>
                </a:extLst>
              </a:tr>
              <a:tr h="370840">
                <a:tc>
                  <a:txBody>
                    <a:bodyPr/>
                    <a:lstStyle/>
                    <a:p>
                      <a:r>
                        <a:rPr lang="en-CA" noProof="0"/>
                        <a:t>Pre condition</a:t>
                      </a:r>
                    </a:p>
                  </a:txBody>
                  <a:tcPr/>
                </a:tc>
                <a:tc>
                  <a:txBody>
                    <a:bodyPr/>
                    <a:lstStyle/>
                    <a:p>
                      <a:endParaRPr lang="en-CA"/>
                    </a:p>
                  </a:txBody>
                  <a:tcPr/>
                </a:tc>
                <a:extLst>
                  <a:ext uri="{0D108BD9-81ED-4DB2-BD59-A6C34878D82A}">
                    <a16:rowId xmlns:a16="http://schemas.microsoft.com/office/drawing/2014/main" val="1588681651"/>
                  </a:ext>
                </a:extLst>
              </a:tr>
              <a:tr h="370840">
                <a:tc>
                  <a:txBody>
                    <a:bodyPr/>
                    <a:lstStyle/>
                    <a:p>
                      <a:r>
                        <a:rPr lang="en-CA" noProof="0"/>
                        <a:t>Data</a:t>
                      </a:r>
                    </a:p>
                  </a:txBody>
                  <a:tcPr/>
                </a:tc>
                <a:tc>
                  <a:txBody>
                    <a:bodyPr/>
                    <a:lstStyle/>
                    <a:p>
                      <a:endParaRPr lang="en-CA"/>
                    </a:p>
                  </a:txBody>
                  <a:tcPr/>
                </a:tc>
                <a:extLst>
                  <a:ext uri="{0D108BD9-81ED-4DB2-BD59-A6C34878D82A}">
                    <a16:rowId xmlns:a16="http://schemas.microsoft.com/office/drawing/2014/main" val="1764533416"/>
                  </a:ext>
                </a:extLst>
              </a:tr>
              <a:tr h="370840">
                <a:tc>
                  <a:txBody>
                    <a:bodyPr/>
                    <a:lstStyle/>
                    <a:p>
                      <a:r>
                        <a:rPr lang="en-CA" noProof="0"/>
                        <a:t>Expected Result</a:t>
                      </a:r>
                    </a:p>
                  </a:txBody>
                  <a:tcPr/>
                </a:tc>
                <a:tc>
                  <a:txBody>
                    <a:bodyPr/>
                    <a:lstStyle/>
                    <a:p>
                      <a:endParaRPr lang="en-CA"/>
                    </a:p>
                  </a:txBody>
                  <a:tcPr/>
                </a:tc>
                <a:extLst>
                  <a:ext uri="{0D108BD9-81ED-4DB2-BD59-A6C34878D82A}">
                    <a16:rowId xmlns:a16="http://schemas.microsoft.com/office/drawing/2014/main" val="3173555279"/>
                  </a:ext>
                </a:extLst>
              </a:tr>
              <a:tr h="370840">
                <a:tc>
                  <a:txBody>
                    <a:bodyPr/>
                    <a:lstStyle/>
                    <a:p>
                      <a:r>
                        <a:rPr lang="en-CA" noProof="0"/>
                        <a:t>Post condition</a:t>
                      </a:r>
                    </a:p>
                  </a:txBody>
                  <a:tcPr/>
                </a:tc>
                <a:tc>
                  <a:txBody>
                    <a:bodyPr/>
                    <a:lstStyle/>
                    <a:p>
                      <a:endParaRPr lang="en-CA"/>
                    </a:p>
                  </a:txBody>
                  <a:tcPr/>
                </a:tc>
                <a:extLst>
                  <a:ext uri="{0D108BD9-81ED-4DB2-BD59-A6C34878D82A}">
                    <a16:rowId xmlns:a16="http://schemas.microsoft.com/office/drawing/2014/main" val="1751415498"/>
                  </a:ext>
                </a:extLst>
              </a:tr>
              <a:tr h="370840">
                <a:tc>
                  <a:txBody>
                    <a:bodyPr/>
                    <a:lstStyle/>
                    <a:p>
                      <a:r>
                        <a:rPr lang="en-CA" noProof="0"/>
                        <a:t>Actual result</a:t>
                      </a:r>
                    </a:p>
                  </a:txBody>
                  <a:tcPr/>
                </a:tc>
                <a:tc>
                  <a:txBody>
                    <a:bodyPr/>
                    <a:lstStyle/>
                    <a:p>
                      <a:endParaRPr lang="en-CA" dirty="0"/>
                    </a:p>
                  </a:txBody>
                  <a:tcPr/>
                </a:tc>
                <a:extLst>
                  <a:ext uri="{0D108BD9-81ED-4DB2-BD59-A6C34878D82A}">
                    <a16:rowId xmlns:a16="http://schemas.microsoft.com/office/drawing/2014/main" val="423913361"/>
                  </a:ext>
                </a:extLst>
              </a:tr>
              <a:tr h="370840">
                <a:tc>
                  <a:txBody>
                    <a:bodyPr/>
                    <a:lstStyle/>
                    <a:p>
                      <a:r>
                        <a:rPr lang="en-CA" noProof="0"/>
                        <a:t>Status</a:t>
                      </a:r>
                    </a:p>
                  </a:txBody>
                  <a:tcPr/>
                </a:tc>
                <a:tc>
                  <a:txBody>
                    <a:bodyPr/>
                    <a:lstStyle/>
                    <a:p>
                      <a:endParaRPr lang="en-CA" dirty="0"/>
                    </a:p>
                  </a:txBody>
                  <a:tcPr/>
                </a:tc>
                <a:extLst>
                  <a:ext uri="{0D108BD9-81ED-4DB2-BD59-A6C34878D82A}">
                    <a16:rowId xmlns:a16="http://schemas.microsoft.com/office/drawing/2014/main" val="1275266409"/>
                  </a:ext>
                </a:extLst>
              </a:tr>
              <a:tr h="370840">
                <a:tc>
                  <a:txBody>
                    <a:bodyPr/>
                    <a:lstStyle/>
                    <a:p>
                      <a:r>
                        <a:rPr lang="en-CA" noProof="0"/>
                        <a:t>Priority</a:t>
                      </a:r>
                    </a:p>
                  </a:txBody>
                  <a:tcPr/>
                </a:tc>
                <a:tc>
                  <a:txBody>
                    <a:bodyPr/>
                    <a:lstStyle/>
                    <a:p>
                      <a:endParaRPr lang="en-CA" dirty="0"/>
                    </a:p>
                  </a:txBody>
                  <a:tcPr/>
                </a:tc>
                <a:extLst>
                  <a:ext uri="{0D108BD9-81ED-4DB2-BD59-A6C34878D82A}">
                    <a16:rowId xmlns:a16="http://schemas.microsoft.com/office/drawing/2014/main" val="1000202895"/>
                  </a:ext>
                </a:extLst>
              </a:tr>
              <a:tr h="370840">
                <a:tc>
                  <a:txBody>
                    <a:bodyPr/>
                    <a:lstStyle/>
                    <a:p>
                      <a:r>
                        <a:rPr lang="en-CA" noProof="0" dirty="0"/>
                        <a:t>Notes</a:t>
                      </a:r>
                    </a:p>
                  </a:txBody>
                  <a:tcPr/>
                </a:tc>
                <a:tc>
                  <a:txBody>
                    <a:bodyPr/>
                    <a:lstStyle/>
                    <a:p>
                      <a:endParaRPr lang="en-CA" dirty="0"/>
                    </a:p>
                  </a:txBody>
                  <a:tcPr/>
                </a:tc>
                <a:extLst>
                  <a:ext uri="{0D108BD9-81ED-4DB2-BD59-A6C34878D82A}">
                    <a16:rowId xmlns:a16="http://schemas.microsoft.com/office/drawing/2014/main" val="3011539422"/>
                  </a:ext>
                </a:extLst>
              </a:tr>
            </a:tbl>
          </a:graphicData>
        </a:graphic>
      </p:graphicFrame>
      <p:pic>
        <p:nvPicPr>
          <p:cNvPr id="7" name="Imagen 6">
            <a:extLst>
              <a:ext uri="{FF2B5EF4-FFF2-40B4-BE49-F238E27FC236}">
                <a16:creationId xmlns:a16="http://schemas.microsoft.com/office/drawing/2014/main" id="{E1E51720-8666-468D-86C1-66CAC216F23C}"/>
              </a:ext>
            </a:extLst>
          </p:cNvPr>
          <p:cNvPicPr>
            <a:picLocks noChangeAspect="1"/>
          </p:cNvPicPr>
          <p:nvPr/>
        </p:nvPicPr>
        <p:blipFill>
          <a:blip r:embed="rId3"/>
          <a:stretch>
            <a:fillRect/>
          </a:stretch>
        </p:blipFill>
        <p:spPr>
          <a:xfrm>
            <a:off x="105861" y="1058200"/>
            <a:ext cx="7328178" cy="3826621"/>
          </a:xfrm>
          <a:prstGeom prst="rect">
            <a:avLst/>
          </a:prstGeom>
        </p:spPr>
      </p:pic>
    </p:spTree>
    <p:extLst>
      <p:ext uri="{BB962C8B-B14F-4D97-AF65-F5344CB8AC3E}">
        <p14:creationId xmlns:p14="http://schemas.microsoft.com/office/powerpoint/2010/main" val="2094014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805" y="317655"/>
            <a:ext cx="11573197" cy="486708"/>
          </a:xfrm>
          <a:prstGeom prst="rect">
            <a:avLst/>
          </a:prstGeom>
        </p:spPr>
        <p:txBody>
          <a:bodyPr>
            <a:normAutofit/>
          </a:bodyPr>
          <a:lstStyle/>
          <a:p>
            <a:r>
              <a:rPr lang="en-CA" altLang="ko-KR" sz="2800" b="1" dirty="0">
                <a:solidFill>
                  <a:schemeClr val="tx1">
                    <a:lumMod val="75000"/>
                    <a:lumOff val="25000"/>
                  </a:schemeClr>
                </a:solidFill>
              </a:rPr>
              <a:t>Traceability Matrix </a:t>
            </a:r>
            <a:r>
              <a:rPr lang="en-US" sz="2800" b="1" dirty="0"/>
              <a:t>output</a:t>
            </a:r>
          </a:p>
        </p:txBody>
      </p:sp>
      <p:graphicFrame>
        <p:nvGraphicFramePr>
          <p:cNvPr id="6" name="Tabla 6">
            <a:extLst>
              <a:ext uri="{FF2B5EF4-FFF2-40B4-BE49-F238E27FC236}">
                <a16:creationId xmlns:a16="http://schemas.microsoft.com/office/drawing/2014/main" id="{637ED3C8-8C4B-465B-8B5E-037F26B6506E}"/>
              </a:ext>
            </a:extLst>
          </p:cNvPr>
          <p:cNvGraphicFramePr>
            <a:graphicFrameLocks noGrp="1"/>
          </p:cNvGraphicFramePr>
          <p:nvPr>
            <p:extLst>
              <p:ext uri="{D42A27DB-BD31-4B8C-83A1-F6EECF244321}">
                <p14:modId xmlns:p14="http://schemas.microsoft.com/office/powerpoint/2010/main" val="3378065741"/>
              </p:ext>
            </p:extLst>
          </p:nvPr>
        </p:nvGraphicFramePr>
        <p:xfrm>
          <a:off x="7267074" y="1622034"/>
          <a:ext cx="3975768" cy="3505200"/>
        </p:xfrm>
        <a:graphic>
          <a:graphicData uri="http://schemas.openxmlformats.org/drawingml/2006/table">
            <a:tbl>
              <a:tblPr firstRow="1" bandRow="1">
                <a:tableStyleId>{5C22544A-7EE6-4342-B048-85BDC9FD1C3A}</a:tableStyleId>
              </a:tblPr>
              <a:tblGrid>
                <a:gridCol w="1987884">
                  <a:extLst>
                    <a:ext uri="{9D8B030D-6E8A-4147-A177-3AD203B41FA5}">
                      <a16:colId xmlns:a16="http://schemas.microsoft.com/office/drawing/2014/main" val="1481535174"/>
                    </a:ext>
                  </a:extLst>
                </a:gridCol>
                <a:gridCol w="1987884">
                  <a:extLst>
                    <a:ext uri="{9D8B030D-6E8A-4147-A177-3AD203B41FA5}">
                      <a16:colId xmlns:a16="http://schemas.microsoft.com/office/drawing/2014/main" val="2865141299"/>
                    </a:ext>
                  </a:extLst>
                </a:gridCol>
              </a:tblGrid>
              <a:tr h="370840">
                <a:tc>
                  <a:txBody>
                    <a:bodyPr/>
                    <a:lstStyle/>
                    <a:p>
                      <a:r>
                        <a:rPr lang="en-CA" noProof="0"/>
                        <a:t>Columns</a:t>
                      </a:r>
                    </a:p>
                  </a:txBody>
                  <a:tcPr/>
                </a:tc>
                <a:tc>
                  <a:txBody>
                    <a:bodyPr/>
                    <a:lstStyle/>
                    <a:p>
                      <a:r>
                        <a:rPr lang="en-CA" noProof="0" dirty="0"/>
                        <a:t>Description</a:t>
                      </a:r>
                    </a:p>
                  </a:txBody>
                  <a:tcPr/>
                </a:tc>
                <a:extLst>
                  <a:ext uri="{0D108BD9-81ED-4DB2-BD59-A6C34878D82A}">
                    <a16:rowId xmlns:a16="http://schemas.microsoft.com/office/drawing/2014/main" val="1639505125"/>
                  </a:ext>
                </a:extLst>
              </a:tr>
              <a:tr h="370840">
                <a:tc>
                  <a:txBody>
                    <a:bodyPr/>
                    <a:lstStyle/>
                    <a:p>
                      <a:r>
                        <a:rPr lang="en-CA" noProof="0"/>
                        <a:t>Use case ID</a:t>
                      </a:r>
                    </a:p>
                  </a:txBody>
                  <a:tcPr/>
                </a:tc>
                <a:tc>
                  <a:txBody>
                    <a:bodyPr/>
                    <a:lstStyle/>
                    <a:p>
                      <a:endParaRPr lang="en-CA"/>
                    </a:p>
                  </a:txBody>
                  <a:tcPr/>
                </a:tc>
                <a:extLst>
                  <a:ext uri="{0D108BD9-81ED-4DB2-BD59-A6C34878D82A}">
                    <a16:rowId xmlns:a16="http://schemas.microsoft.com/office/drawing/2014/main" val="554443662"/>
                  </a:ext>
                </a:extLst>
              </a:tr>
              <a:tr h="370840">
                <a:tc>
                  <a:txBody>
                    <a:bodyPr/>
                    <a:lstStyle/>
                    <a:p>
                      <a:r>
                        <a:rPr lang="en-CA" noProof="0" dirty="0"/>
                        <a:t>Use case Ref</a:t>
                      </a:r>
                    </a:p>
                  </a:txBody>
                  <a:tcPr/>
                </a:tc>
                <a:tc>
                  <a:txBody>
                    <a:bodyPr/>
                    <a:lstStyle/>
                    <a:p>
                      <a:endParaRPr lang="en-CA"/>
                    </a:p>
                  </a:txBody>
                  <a:tcPr/>
                </a:tc>
                <a:extLst>
                  <a:ext uri="{0D108BD9-81ED-4DB2-BD59-A6C34878D82A}">
                    <a16:rowId xmlns:a16="http://schemas.microsoft.com/office/drawing/2014/main" val="141052562"/>
                  </a:ext>
                </a:extLst>
              </a:tr>
              <a:tr h="370840">
                <a:tc>
                  <a:txBody>
                    <a:bodyPr/>
                    <a:lstStyle/>
                    <a:p>
                      <a:r>
                        <a:rPr lang="en-CA" noProof="0" dirty="0"/>
                        <a:t>Requirements type</a:t>
                      </a:r>
                    </a:p>
                  </a:txBody>
                  <a:tcPr/>
                </a:tc>
                <a:tc>
                  <a:txBody>
                    <a:bodyPr/>
                    <a:lstStyle/>
                    <a:p>
                      <a:endParaRPr lang="en-CA"/>
                    </a:p>
                  </a:txBody>
                  <a:tcPr/>
                </a:tc>
                <a:extLst>
                  <a:ext uri="{0D108BD9-81ED-4DB2-BD59-A6C34878D82A}">
                    <a16:rowId xmlns:a16="http://schemas.microsoft.com/office/drawing/2014/main" val="1588681651"/>
                  </a:ext>
                </a:extLst>
              </a:tr>
              <a:tr h="370840">
                <a:tc>
                  <a:txBody>
                    <a:bodyPr/>
                    <a:lstStyle/>
                    <a:p>
                      <a:r>
                        <a:rPr lang="en-CA" noProof="0" dirty="0"/>
                        <a:t>UC description</a:t>
                      </a:r>
                    </a:p>
                  </a:txBody>
                  <a:tcPr/>
                </a:tc>
                <a:tc>
                  <a:txBody>
                    <a:bodyPr/>
                    <a:lstStyle/>
                    <a:p>
                      <a:endParaRPr lang="en-CA"/>
                    </a:p>
                  </a:txBody>
                  <a:tcPr/>
                </a:tc>
                <a:extLst>
                  <a:ext uri="{0D108BD9-81ED-4DB2-BD59-A6C34878D82A}">
                    <a16:rowId xmlns:a16="http://schemas.microsoft.com/office/drawing/2014/main" val="1764533416"/>
                  </a:ext>
                </a:extLst>
              </a:tr>
              <a:tr h="370840">
                <a:tc>
                  <a:txBody>
                    <a:bodyPr/>
                    <a:lstStyle/>
                    <a:p>
                      <a:r>
                        <a:rPr lang="en-CA" noProof="0" dirty="0"/>
                        <a:t>Test case ID</a:t>
                      </a:r>
                    </a:p>
                  </a:txBody>
                  <a:tcPr/>
                </a:tc>
                <a:tc>
                  <a:txBody>
                    <a:bodyPr/>
                    <a:lstStyle/>
                    <a:p>
                      <a:endParaRPr lang="en-CA"/>
                    </a:p>
                  </a:txBody>
                  <a:tcPr/>
                </a:tc>
                <a:extLst>
                  <a:ext uri="{0D108BD9-81ED-4DB2-BD59-A6C34878D82A}">
                    <a16:rowId xmlns:a16="http://schemas.microsoft.com/office/drawing/2014/main" val="3173555279"/>
                  </a:ext>
                </a:extLst>
              </a:tr>
              <a:tr h="370840">
                <a:tc>
                  <a:txBody>
                    <a:bodyPr/>
                    <a:lstStyle/>
                    <a:p>
                      <a:r>
                        <a:rPr lang="en-CA" noProof="0" dirty="0"/>
                        <a:t>Test Case Description</a:t>
                      </a:r>
                    </a:p>
                  </a:txBody>
                  <a:tcPr/>
                </a:tc>
                <a:tc>
                  <a:txBody>
                    <a:bodyPr/>
                    <a:lstStyle/>
                    <a:p>
                      <a:endParaRPr lang="en-CA"/>
                    </a:p>
                  </a:txBody>
                  <a:tcPr/>
                </a:tc>
                <a:extLst>
                  <a:ext uri="{0D108BD9-81ED-4DB2-BD59-A6C34878D82A}">
                    <a16:rowId xmlns:a16="http://schemas.microsoft.com/office/drawing/2014/main" val="1751415498"/>
                  </a:ext>
                </a:extLst>
              </a:tr>
              <a:tr h="370840">
                <a:tc>
                  <a:txBody>
                    <a:bodyPr/>
                    <a:lstStyle/>
                    <a:p>
                      <a:r>
                        <a:rPr lang="en-CA" noProof="0" dirty="0"/>
                        <a:t>Comments</a:t>
                      </a:r>
                    </a:p>
                  </a:txBody>
                  <a:tcPr/>
                </a:tc>
                <a:tc>
                  <a:txBody>
                    <a:bodyPr/>
                    <a:lstStyle/>
                    <a:p>
                      <a:endParaRPr lang="en-CA" dirty="0"/>
                    </a:p>
                  </a:txBody>
                  <a:tcPr/>
                </a:tc>
                <a:extLst>
                  <a:ext uri="{0D108BD9-81ED-4DB2-BD59-A6C34878D82A}">
                    <a16:rowId xmlns:a16="http://schemas.microsoft.com/office/drawing/2014/main" val="423913361"/>
                  </a:ext>
                </a:extLst>
              </a:tr>
            </a:tbl>
          </a:graphicData>
        </a:graphic>
      </p:graphicFrame>
      <p:pic>
        <p:nvPicPr>
          <p:cNvPr id="3" name="Imagen 2">
            <a:extLst>
              <a:ext uri="{FF2B5EF4-FFF2-40B4-BE49-F238E27FC236}">
                <a16:creationId xmlns:a16="http://schemas.microsoft.com/office/drawing/2014/main" id="{08786C9C-7BA2-436E-B9B6-324ECC73A3EE}"/>
              </a:ext>
            </a:extLst>
          </p:cNvPr>
          <p:cNvPicPr>
            <a:picLocks noChangeAspect="1"/>
          </p:cNvPicPr>
          <p:nvPr/>
        </p:nvPicPr>
        <p:blipFill>
          <a:blip r:embed="rId3"/>
          <a:stretch>
            <a:fillRect/>
          </a:stretch>
        </p:blipFill>
        <p:spPr>
          <a:xfrm>
            <a:off x="119815" y="1222487"/>
            <a:ext cx="7026943" cy="4413025"/>
          </a:xfrm>
          <a:prstGeom prst="rect">
            <a:avLst/>
          </a:prstGeom>
        </p:spPr>
      </p:pic>
    </p:spTree>
    <p:extLst>
      <p:ext uri="{BB962C8B-B14F-4D97-AF65-F5344CB8AC3E}">
        <p14:creationId xmlns:p14="http://schemas.microsoft.com/office/powerpoint/2010/main" val="2972834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434001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5ED134D-3445-49D0-888E-01294D53F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7"/>
            <a:ext cx="10905066" cy="5207166"/>
          </a:xfrm>
          <a:prstGeom prst="rect">
            <a:avLst/>
          </a:prstGeom>
        </p:spPr>
      </p:pic>
      <p:pic>
        <p:nvPicPr>
          <p:cNvPr id="5" name="Picture 2" descr="A screenshot of a cell phone&#10;&#10;Description automatically generated">
            <a:extLst>
              <a:ext uri="{FF2B5EF4-FFF2-40B4-BE49-F238E27FC236}">
                <a16:creationId xmlns:a16="http://schemas.microsoft.com/office/drawing/2014/main" id="{49B8EDB0-C92B-471C-ACF5-791FC8BCD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412" y="3130248"/>
            <a:ext cx="3941233" cy="1872085"/>
          </a:xfrm>
          <a:prstGeom prst="rect">
            <a:avLst/>
          </a:prstGeom>
        </p:spPr>
      </p:pic>
      <p:pic>
        <p:nvPicPr>
          <p:cNvPr id="2" name="Imagen 1">
            <a:extLst>
              <a:ext uri="{FF2B5EF4-FFF2-40B4-BE49-F238E27FC236}">
                <a16:creationId xmlns:a16="http://schemas.microsoft.com/office/drawing/2014/main" id="{7CF4B693-0E18-4C3B-B41C-829A25CD5787}"/>
              </a:ext>
            </a:extLst>
          </p:cNvPr>
          <p:cNvPicPr>
            <a:picLocks noChangeAspect="1"/>
          </p:cNvPicPr>
          <p:nvPr/>
        </p:nvPicPr>
        <p:blipFill>
          <a:blip r:embed="rId4"/>
          <a:stretch>
            <a:fillRect/>
          </a:stretch>
        </p:blipFill>
        <p:spPr>
          <a:xfrm>
            <a:off x="5214937" y="852487"/>
            <a:ext cx="1762125" cy="5153025"/>
          </a:xfrm>
          <a:prstGeom prst="rect">
            <a:avLst/>
          </a:prstGeom>
        </p:spPr>
      </p:pic>
    </p:spTree>
    <p:extLst>
      <p:ext uri="{BB962C8B-B14F-4D97-AF65-F5344CB8AC3E}">
        <p14:creationId xmlns:p14="http://schemas.microsoft.com/office/powerpoint/2010/main" val="279214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Marcador de posición de imagen 21">
            <a:extLst>
              <a:ext uri="{FF2B5EF4-FFF2-40B4-BE49-F238E27FC236}">
                <a16:creationId xmlns:a16="http://schemas.microsoft.com/office/drawing/2014/main" id="{3C13C80A-DF83-47DD-9EBD-1E0676EA899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571" r="14571"/>
          <a:stretch>
            <a:fillRect/>
          </a:stretch>
        </p:blipFill>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200" dirty="0"/>
              <a:t>Team Pro-Test: Who We Are</a:t>
            </a:r>
          </a:p>
        </p:txBody>
      </p:sp>
      <p:sp>
        <p:nvSpPr>
          <p:cNvPr id="17" name="직사각형 1">
            <a:extLst>
              <a:ext uri="{FF2B5EF4-FFF2-40B4-BE49-F238E27FC236}">
                <a16:creationId xmlns:a16="http://schemas.microsoft.com/office/drawing/2014/main" id="{F9FB7E50-D9F2-4AD2-9841-6E5D7F065103}"/>
              </a:ext>
            </a:extLst>
          </p:cNvPr>
          <p:cNvSpPr/>
          <p:nvPr/>
        </p:nvSpPr>
        <p:spPr>
          <a:xfrm>
            <a:off x="4453362" y="2609309"/>
            <a:ext cx="6870043" cy="830997"/>
          </a:xfrm>
          <a:prstGeom prst="rect">
            <a:avLst/>
          </a:prstGeom>
        </p:spPr>
        <p:txBody>
          <a:bodyPr wrap="square">
            <a:spAutoFit/>
          </a:bodyPr>
          <a:lstStyle/>
          <a:p>
            <a:r>
              <a:rPr lang="en-CA" altLang="ko-KR" sz="1200" dirty="0">
                <a:solidFill>
                  <a:schemeClr val="bg1"/>
                </a:solidFill>
              </a:rPr>
              <a:t>We have a strong commitment to the proper evaluation of software systems. We seek to improve any software product we test by achieving defect prevention and usability problem resolution using functional and non functional testing approaches. We guarantee the best performing products that fulfill all the requirements of our customers.</a:t>
            </a:r>
            <a:endParaRPr lang="ko-KR" altLang="en-US" sz="1200" dirty="0">
              <a:solidFill>
                <a:schemeClr val="bg1"/>
              </a:solidFill>
            </a:endParaRPr>
          </a:p>
        </p:txBody>
      </p:sp>
      <p:sp>
        <p:nvSpPr>
          <p:cNvPr id="23" name="TextBox 22">
            <a:extLst>
              <a:ext uri="{FF2B5EF4-FFF2-40B4-BE49-F238E27FC236}">
                <a16:creationId xmlns:a16="http://schemas.microsoft.com/office/drawing/2014/main" id="{26BD70B8-B7EC-4B8B-8315-69D8115178CD}"/>
              </a:ext>
            </a:extLst>
          </p:cNvPr>
          <p:cNvSpPr txBox="1"/>
          <p:nvPr/>
        </p:nvSpPr>
        <p:spPr>
          <a:xfrm>
            <a:off x="4487053" y="1763603"/>
            <a:ext cx="5319004" cy="738664"/>
          </a:xfrm>
          <a:prstGeom prst="rect">
            <a:avLst/>
          </a:prstGeom>
          <a:noFill/>
        </p:spPr>
        <p:txBody>
          <a:bodyPr wrap="square" lIns="48000" tIns="0" rIns="24000" bIns="0" rtlCol="0">
            <a:spAutoFit/>
          </a:bodyPr>
          <a:lstStyle/>
          <a:p>
            <a:r>
              <a:rPr lang="en-US" altLang="ko-KR" sz="2400" dirty="0">
                <a:solidFill>
                  <a:schemeClr val="bg1"/>
                </a:solidFill>
                <a:latin typeface="+mj-lt"/>
                <a:cs typeface="Arial" pitchFamily="34" charset="0"/>
              </a:rPr>
              <a:t>We are a Top-Tier</a:t>
            </a:r>
          </a:p>
          <a:p>
            <a:r>
              <a:rPr lang="en-US" altLang="ko-KR" sz="2400">
                <a:solidFill>
                  <a:schemeClr val="bg1"/>
                </a:solidFill>
                <a:latin typeface="+mj-lt"/>
                <a:cs typeface="Arial" pitchFamily="34" charset="0"/>
              </a:rPr>
              <a:t>Professional </a:t>
            </a:r>
            <a:r>
              <a:rPr lang="en-US" altLang="ko-KR" sz="2400" dirty="0">
                <a:solidFill>
                  <a:schemeClr val="bg1"/>
                </a:solidFill>
                <a:latin typeface="+mj-lt"/>
                <a:cs typeface="Arial" pitchFamily="34" charset="0"/>
              </a:rPr>
              <a:t>Software Testing Team</a:t>
            </a:r>
            <a:endParaRPr lang="ko-KR" altLang="en-US" sz="2400" dirty="0">
              <a:solidFill>
                <a:schemeClr val="bg1"/>
              </a:solidFill>
              <a:latin typeface="+mj-lt"/>
              <a:cs typeface="Arial" pitchFamily="34" charset="0"/>
            </a:endParaRPr>
          </a:p>
        </p:txBody>
      </p:sp>
      <p:pic>
        <p:nvPicPr>
          <p:cNvPr id="6" name="Imagen 24">
            <a:extLst>
              <a:ext uri="{FF2B5EF4-FFF2-40B4-BE49-F238E27FC236}">
                <a16:creationId xmlns:a16="http://schemas.microsoft.com/office/drawing/2014/main" id="{28A464FC-2CCB-4275-94CF-9632BE962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9776" y="3766930"/>
            <a:ext cx="3992224" cy="3091070"/>
          </a:xfrm>
          <a:prstGeom prst="rect">
            <a:avLst/>
          </a:prstGeom>
        </p:spPr>
      </p:pic>
      <p:sp>
        <p:nvSpPr>
          <p:cNvPr id="3" name="TextBox 2">
            <a:extLst>
              <a:ext uri="{FF2B5EF4-FFF2-40B4-BE49-F238E27FC236}">
                <a16:creationId xmlns:a16="http://schemas.microsoft.com/office/drawing/2014/main" id="{CB530DDA-CD28-4D00-A265-3C9FA89B5F7A}"/>
              </a:ext>
            </a:extLst>
          </p:cNvPr>
          <p:cNvSpPr txBox="1"/>
          <p:nvPr/>
        </p:nvSpPr>
        <p:spPr>
          <a:xfrm>
            <a:off x="4373214" y="4502426"/>
            <a:ext cx="3786809" cy="1384995"/>
          </a:xfrm>
          <a:prstGeom prst="rect">
            <a:avLst/>
          </a:prstGeom>
          <a:noFill/>
        </p:spPr>
        <p:txBody>
          <a:bodyPr wrap="square" rtlCol="0">
            <a:spAutoFit/>
          </a:bodyPr>
          <a:lstStyle/>
          <a:p>
            <a:pPr algn="ctr"/>
            <a:r>
              <a:rPr lang="en-US" sz="1400" dirty="0"/>
              <a:t>We have been hired to test Stately Sojourn’s Travel and Tourism web page. The system allows users to View available Bus Routes, Pick-up points and associated Travel Agencies; allows them to book and cancel Bus tickets; and allows them to Give and View Testimonials </a:t>
            </a:r>
            <a:endParaRPr lang="en-CA" sz="1400" dirty="0"/>
          </a:p>
        </p:txBody>
      </p:sp>
    </p:spTree>
    <p:extLst>
      <p:ext uri="{BB962C8B-B14F-4D97-AF65-F5344CB8AC3E}">
        <p14:creationId xmlns:p14="http://schemas.microsoft.com/office/powerpoint/2010/main" val="2147542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0BBD2AE-DEE3-405D-9E2E-0C4975DDB1D2}"/>
              </a:ext>
            </a:extLst>
          </p:cNvPr>
          <p:cNvPicPr>
            <a:picLocks noChangeAspect="1"/>
          </p:cNvPicPr>
          <p:nvPr/>
        </p:nvPicPr>
        <p:blipFill rotWithShape="1">
          <a:blip r:embed="rId2">
            <a:extLst>
              <a:ext uri="{28A0092B-C50C-407E-A947-70E740481C1C}">
                <a14:useLocalDpi xmlns:a14="http://schemas.microsoft.com/office/drawing/2010/main" val="0"/>
              </a:ext>
            </a:extLst>
          </a:blip>
          <a:srcRect r="6532"/>
          <a:stretch/>
        </p:blipFill>
        <p:spPr>
          <a:xfrm>
            <a:off x="643467" y="643467"/>
            <a:ext cx="10905066" cy="5571066"/>
          </a:xfrm>
          <a:prstGeom prst="rect">
            <a:avLst/>
          </a:prstGeom>
        </p:spPr>
      </p:pic>
    </p:spTree>
    <p:extLst>
      <p:ext uri="{BB962C8B-B14F-4D97-AF65-F5344CB8AC3E}">
        <p14:creationId xmlns:p14="http://schemas.microsoft.com/office/powerpoint/2010/main" val="2556878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24A1FB2-FA46-4841-843D-3F3A20F4B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7"/>
            <a:ext cx="10905066" cy="5207166"/>
          </a:xfrm>
          <a:prstGeom prst="rect">
            <a:avLst/>
          </a:prstGeom>
        </p:spPr>
      </p:pic>
    </p:spTree>
    <p:extLst>
      <p:ext uri="{BB962C8B-B14F-4D97-AF65-F5344CB8AC3E}">
        <p14:creationId xmlns:p14="http://schemas.microsoft.com/office/powerpoint/2010/main" val="115499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E6317530-A1A7-4DBF-A79F-0722B63B5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215" y="1123527"/>
            <a:ext cx="9643564" cy="4604800"/>
          </a:xfrm>
          <a:prstGeom prst="rect">
            <a:avLst/>
          </a:prstGeom>
        </p:spPr>
      </p:pic>
    </p:spTree>
    <p:extLst>
      <p:ext uri="{BB962C8B-B14F-4D97-AF65-F5344CB8AC3E}">
        <p14:creationId xmlns:p14="http://schemas.microsoft.com/office/powerpoint/2010/main" val="4130014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97EA417D-3424-4599-B09A-FD3C31C0E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811784"/>
            <a:ext cx="10905066" cy="5234432"/>
          </a:xfrm>
          <a:prstGeom prst="rect">
            <a:avLst/>
          </a:prstGeom>
        </p:spPr>
      </p:pic>
    </p:spTree>
    <p:extLst>
      <p:ext uri="{BB962C8B-B14F-4D97-AF65-F5344CB8AC3E}">
        <p14:creationId xmlns:p14="http://schemas.microsoft.com/office/powerpoint/2010/main" val="313732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t>Roles And responsibilities</a:t>
            </a:r>
          </a:p>
        </p:txBody>
      </p:sp>
      <p:sp>
        <p:nvSpPr>
          <p:cNvPr id="39" name="Arc 38">
            <a:extLst>
              <a:ext uri="{FF2B5EF4-FFF2-40B4-BE49-F238E27FC236}">
                <a16:creationId xmlns:a16="http://schemas.microsoft.com/office/drawing/2014/main" id="{7E0A2826-8662-4C5F-8ECD-9228A0FA4B39}"/>
              </a:ext>
            </a:extLst>
          </p:cNvPr>
          <p:cNvSpPr/>
          <p:nvPr/>
        </p:nvSpPr>
        <p:spPr>
          <a:xfrm flipH="1">
            <a:off x="7470647"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3" name="Graphic 4">
            <a:extLst>
              <a:ext uri="{FF2B5EF4-FFF2-40B4-BE49-F238E27FC236}">
                <a16:creationId xmlns:a16="http://schemas.microsoft.com/office/drawing/2014/main" id="{4C4E4351-3005-4AD4-AE0F-779F2DFF1E47}"/>
              </a:ext>
            </a:extLst>
          </p:cNvPr>
          <p:cNvSpPr/>
          <p:nvPr/>
        </p:nvSpPr>
        <p:spPr>
          <a:xfrm flipH="1">
            <a:off x="8506407" y="2491410"/>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w="9525" cap="flat">
            <a:noFill/>
            <a:prstDash val="solid"/>
            <a:miter/>
          </a:ln>
        </p:spPr>
        <p:txBody>
          <a:bodyPr rtlCol="0" anchor="ctr"/>
          <a:lstStyle/>
          <a:p>
            <a:endParaRPr lang="en-US" dirty="0"/>
          </a:p>
        </p:txBody>
      </p:sp>
      <p:sp>
        <p:nvSpPr>
          <p:cNvPr id="4" name="Oval 3">
            <a:extLst>
              <a:ext uri="{FF2B5EF4-FFF2-40B4-BE49-F238E27FC236}">
                <a16:creationId xmlns:a16="http://schemas.microsoft.com/office/drawing/2014/main" id="{C6150010-A241-40AE-B693-6CCF2FC60A07}"/>
              </a:ext>
            </a:extLst>
          </p:cNvPr>
          <p:cNvSpPr/>
          <p:nvPr/>
        </p:nvSpPr>
        <p:spPr>
          <a:xfrm flipH="1">
            <a:off x="8610310" y="1968456"/>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6349815"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6" name="Group 5">
            <a:extLst>
              <a:ext uri="{FF2B5EF4-FFF2-40B4-BE49-F238E27FC236}">
                <a16:creationId xmlns:a16="http://schemas.microsoft.com/office/drawing/2014/main" id="{7558286B-5527-4B35-AD4F-3B7BF4A5A272}"/>
              </a:ext>
            </a:extLst>
          </p:cNvPr>
          <p:cNvGrpSpPr/>
          <p:nvPr/>
        </p:nvGrpSpPr>
        <p:grpSpPr>
          <a:xfrm flipH="1">
            <a:off x="1573587" y="1742081"/>
            <a:ext cx="4616540" cy="853135"/>
            <a:chOff x="4716014" y="1639851"/>
            <a:chExt cx="3888434" cy="852765"/>
          </a:xfrm>
        </p:grpSpPr>
        <p:sp>
          <p:nvSpPr>
            <p:cNvPr id="7" name="TextBox 6">
              <a:extLst>
                <a:ext uri="{FF2B5EF4-FFF2-40B4-BE49-F238E27FC236}">
                  <a16:creationId xmlns:a16="http://schemas.microsoft.com/office/drawing/2014/main" id="{C3AFE997-4902-4F36-8E03-42657E90924A}"/>
                </a:ext>
              </a:extLst>
            </p:cNvPr>
            <p:cNvSpPr txBox="1"/>
            <p:nvPr/>
          </p:nvSpPr>
          <p:spPr>
            <a:xfrm>
              <a:off x="4716015" y="1846565"/>
              <a:ext cx="3888433" cy="646051"/>
            </a:xfrm>
            <a:prstGeom prst="rect">
              <a:avLst/>
            </a:prstGeom>
            <a:noFill/>
          </p:spPr>
          <p:txBody>
            <a:bodyPr wrap="square" rtlCol="0">
              <a:spAutoFit/>
            </a:bodyPr>
            <a:lstStyle/>
            <a:p>
              <a:r>
                <a:rPr lang="en-CA" altLang="ko-KR" sz="1200" dirty="0">
                  <a:solidFill>
                    <a:schemeClr val="tx1">
                      <a:lumMod val="75000"/>
                      <a:lumOff val="25000"/>
                    </a:schemeClr>
                  </a:solidFill>
                </a:rPr>
                <a:t>Responsible for conducting project meetings, update the project status to the professor and ensuring the project moves forward as per the project plan. This role will be rotated weekly</a:t>
              </a:r>
              <a:endParaRPr lang="ko-KR" altLang="en-US" sz="1200" dirty="0">
                <a:solidFill>
                  <a:schemeClr val="tx1">
                    <a:lumMod val="75000"/>
                    <a:lumOff val="25000"/>
                  </a:schemeClr>
                </a:solidFill>
              </a:endParaRPr>
            </a:p>
          </p:txBody>
        </p:sp>
        <p:sp>
          <p:nvSpPr>
            <p:cNvPr id="8" name="TextBox 7">
              <a:extLst>
                <a:ext uri="{FF2B5EF4-FFF2-40B4-BE49-F238E27FC236}">
                  <a16:creationId xmlns:a16="http://schemas.microsoft.com/office/drawing/2014/main" id="{D05B7BB3-476B-4EFA-8B0B-AB3B5B24BC30}"/>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Project Manager</a:t>
              </a:r>
              <a:endParaRPr lang="ko-KR" altLang="en-US" sz="1200" b="1" dirty="0">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D8D1AA95-7312-45E3-9BAB-AD22F1DECD51}"/>
              </a:ext>
            </a:extLst>
          </p:cNvPr>
          <p:cNvGrpSpPr/>
          <p:nvPr/>
        </p:nvGrpSpPr>
        <p:grpSpPr>
          <a:xfrm flipH="1">
            <a:off x="632016" y="3468445"/>
            <a:ext cx="4616540" cy="917112"/>
            <a:chOff x="4716014" y="1639851"/>
            <a:chExt cx="3888434" cy="700121"/>
          </a:xfrm>
        </p:grpSpPr>
        <p:sp>
          <p:nvSpPr>
            <p:cNvPr id="11" name="TextBox 10">
              <a:extLst>
                <a:ext uri="{FF2B5EF4-FFF2-40B4-BE49-F238E27FC236}">
                  <a16:creationId xmlns:a16="http://schemas.microsoft.com/office/drawing/2014/main" id="{E81441A5-7011-4D83-A376-C8A5081ABF37}"/>
                </a:ext>
              </a:extLst>
            </p:cNvPr>
            <p:cNvSpPr txBox="1"/>
            <p:nvPr/>
          </p:nvSpPr>
          <p:spPr>
            <a:xfrm>
              <a:off x="4716015" y="1846565"/>
              <a:ext cx="3888433" cy="493407"/>
            </a:xfrm>
            <a:prstGeom prst="rect">
              <a:avLst/>
            </a:prstGeom>
            <a:noFill/>
          </p:spPr>
          <p:txBody>
            <a:bodyPr wrap="square" rtlCol="0">
              <a:spAutoFit/>
            </a:bodyPr>
            <a:lstStyle>
              <a:defPPr>
                <a:defRPr lang="en-US"/>
              </a:defPPr>
              <a:lvl1pPr>
                <a:defRPr sz="1200">
                  <a:solidFill>
                    <a:schemeClr val="tx1">
                      <a:lumMod val="75000"/>
                      <a:lumOff val="25000"/>
                    </a:schemeClr>
                  </a:solidFill>
                </a:defRPr>
              </a:lvl1pPr>
            </a:lstStyle>
            <a:p>
              <a:r>
                <a:rPr lang="en-CA" altLang="ko-KR" dirty="0"/>
                <a:t>Responsible for ensuring standards of every milestone through the project and verification of every document created. This role will be rotated for each milestone.</a:t>
              </a:r>
              <a:endParaRPr lang="ko-KR" altLang="en-US" dirty="0"/>
            </a:p>
          </p:txBody>
        </p:sp>
        <p:sp>
          <p:nvSpPr>
            <p:cNvPr id="12" name="TextBox 11">
              <a:extLst>
                <a:ext uri="{FF2B5EF4-FFF2-40B4-BE49-F238E27FC236}">
                  <a16:creationId xmlns:a16="http://schemas.microsoft.com/office/drawing/2014/main" id="{ABF536FA-07F3-43D4-8A4B-02E511A7BDE5}"/>
                </a:ext>
              </a:extLst>
            </p:cNvPr>
            <p:cNvSpPr txBox="1"/>
            <p:nvPr/>
          </p:nvSpPr>
          <p:spPr>
            <a:xfrm>
              <a:off x="4716014" y="1639851"/>
              <a:ext cx="3888433" cy="461465"/>
            </a:xfrm>
            <a:prstGeom prst="rect">
              <a:avLst/>
            </a:prstGeom>
            <a:noFill/>
          </p:spPr>
          <p:txBody>
            <a:bodyPr wrap="square" rtlCol="0">
              <a:spAutoFit/>
            </a:bodyPr>
            <a:lstStyle>
              <a:defPPr>
                <a:defRPr lang="en-US"/>
              </a:defPPr>
              <a:lvl1pPr>
                <a:defRPr sz="1200">
                  <a:solidFill>
                    <a:schemeClr val="tx1">
                      <a:lumMod val="75000"/>
                      <a:lumOff val="25000"/>
                    </a:schemeClr>
                  </a:solidFill>
                </a:defRPr>
              </a:lvl1pPr>
            </a:lstStyle>
            <a:p>
              <a:r>
                <a:rPr lang="en-US" altLang="ko-KR" b="1" dirty="0"/>
                <a:t>Quality Analyst </a:t>
              </a:r>
              <a:endParaRPr lang="es-CO" altLang="ko-KR" b="1" dirty="0"/>
            </a:p>
            <a:p>
              <a:r>
                <a:rPr lang="es-CO" altLang="ko-KR" dirty="0"/>
                <a:t> </a:t>
              </a:r>
              <a:endParaRPr lang="ko-KR" altLang="en-US" dirty="0"/>
            </a:p>
          </p:txBody>
        </p:sp>
      </p:grpSp>
      <p:sp>
        <p:nvSpPr>
          <p:cNvPr id="13" name="Oval 12">
            <a:extLst>
              <a:ext uri="{FF2B5EF4-FFF2-40B4-BE49-F238E27FC236}">
                <a16:creationId xmlns:a16="http://schemas.microsoft.com/office/drawing/2014/main" id="{476F4CD0-08EC-4375-826C-A9E7EA1B4C50}"/>
              </a:ext>
            </a:extLst>
          </p:cNvPr>
          <p:cNvSpPr/>
          <p:nvPr/>
        </p:nvSpPr>
        <p:spPr>
          <a:xfrm flipH="1">
            <a:off x="6473642"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4" name="Group 13">
            <a:extLst>
              <a:ext uri="{FF2B5EF4-FFF2-40B4-BE49-F238E27FC236}">
                <a16:creationId xmlns:a16="http://schemas.microsoft.com/office/drawing/2014/main" id="{66E82848-E953-43E9-B41C-AB3AF8D57E71}"/>
              </a:ext>
            </a:extLst>
          </p:cNvPr>
          <p:cNvGrpSpPr/>
          <p:nvPr/>
        </p:nvGrpSpPr>
        <p:grpSpPr>
          <a:xfrm flipH="1">
            <a:off x="1697414" y="5414573"/>
            <a:ext cx="4616540" cy="853135"/>
            <a:chOff x="4716014" y="1639851"/>
            <a:chExt cx="3888434" cy="852765"/>
          </a:xfrm>
        </p:grpSpPr>
        <p:sp>
          <p:nvSpPr>
            <p:cNvPr id="15" name="TextBox 14">
              <a:extLst>
                <a:ext uri="{FF2B5EF4-FFF2-40B4-BE49-F238E27FC236}">
                  <a16:creationId xmlns:a16="http://schemas.microsoft.com/office/drawing/2014/main" id="{534881C3-911F-441A-8CDE-1DE53AF12B3D}"/>
                </a:ext>
              </a:extLst>
            </p:cNvPr>
            <p:cNvSpPr txBox="1"/>
            <p:nvPr/>
          </p:nvSpPr>
          <p:spPr>
            <a:xfrm>
              <a:off x="4716015" y="1846565"/>
              <a:ext cx="3888433" cy="646051"/>
            </a:xfrm>
            <a:prstGeom prst="rect">
              <a:avLst/>
            </a:prstGeom>
            <a:noFill/>
          </p:spPr>
          <p:txBody>
            <a:bodyPr wrap="square" rtlCol="0">
              <a:spAutoFit/>
            </a:bodyPr>
            <a:lstStyle/>
            <a:p>
              <a:r>
                <a:rPr lang="en-CA" altLang="ko-KR" sz="1200" dirty="0">
                  <a:solidFill>
                    <a:schemeClr val="tx1">
                      <a:lumMod val="75000"/>
                      <a:lumOff val="25000"/>
                    </a:schemeClr>
                  </a:solidFill>
                </a:rPr>
                <a:t>Responsible for taking down the meeting minutes, meeting agenda, submissions and maintaining the IAD log. This role will be rotated weekly</a:t>
              </a:r>
              <a:endParaRPr lang="ko-KR" altLang="en-US"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FF5DE792-2DAC-4024-9B67-8954E60A0994}"/>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Scribe /  Workshop session</a:t>
              </a:r>
              <a:endParaRPr lang="ko-KR" altLang="en-US" sz="1200" b="1" dirty="0">
                <a:solidFill>
                  <a:schemeClr val="tx1">
                    <a:lumMod val="75000"/>
                    <a:lumOff val="25000"/>
                  </a:schemeClr>
                </a:solidFill>
              </a:endParaRPr>
            </a:p>
          </p:txBody>
        </p:sp>
      </p:grpSp>
      <p:grpSp>
        <p:nvGrpSpPr>
          <p:cNvPr id="18" name="Group 17">
            <a:extLst>
              <a:ext uri="{FF2B5EF4-FFF2-40B4-BE49-F238E27FC236}">
                <a16:creationId xmlns:a16="http://schemas.microsoft.com/office/drawing/2014/main" id="{40DE418A-BE67-47E6-B938-DB1AF1EA6305}"/>
              </a:ext>
            </a:extLst>
          </p:cNvPr>
          <p:cNvGrpSpPr/>
          <p:nvPr/>
        </p:nvGrpSpPr>
        <p:grpSpPr>
          <a:xfrm flipH="1">
            <a:off x="877892" y="2660203"/>
            <a:ext cx="4616540" cy="668469"/>
            <a:chOff x="4716014" y="1639851"/>
            <a:chExt cx="3888434" cy="668179"/>
          </a:xfrm>
        </p:grpSpPr>
        <p:sp>
          <p:nvSpPr>
            <p:cNvPr id="19" name="TextBox 18">
              <a:extLst>
                <a:ext uri="{FF2B5EF4-FFF2-40B4-BE49-F238E27FC236}">
                  <a16:creationId xmlns:a16="http://schemas.microsoft.com/office/drawing/2014/main" id="{CFC5EFCE-8887-4312-927C-7BC025F77D72}"/>
                </a:ext>
              </a:extLst>
            </p:cNvPr>
            <p:cNvSpPr txBox="1"/>
            <p:nvPr/>
          </p:nvSpPr>
          <p:spPr>
            <a:xfrm>
              <a:off x="4716015" y="1846565"/>
              <a:ext cx="3888433" cy="461465"/>
            </a:xfrm>
            <a:prstGeom prst="rect">
              <a:avLst/>
            </a:prstGeom>
            <a:noFill/>
          </p:spPr>
          <p:txBody>
            <a:bodyPr wrap="square" rtlCol="0">
              <a:spAutoFit/>
            </a:bodyPr>
            <a:lstStyle/>
            <a:p>
              <a:r>
                <a:rPr lang="en-CA" altLang="ko-KR" sz="1200" dirty="0">
                  <a:solidFill>
                    <a:schemeClr val="tx1">
                      <a:lumMod val="75000"/>
                      <a:lumOff val="25000"/>
                    </a:schemeClr>
                  </a:solidFill>
                </a:rPr>
                <a:t>Responsible for installation and setup of the test environment, maintaining all the tools and ensuring they are working properly</a:t>
              </a:r>
              <a:endParaRPr lang="ko-KR" altLang="en-US" sz="1200" dirty="0">
                <a:solidFill>
                  <a:schemeClr val="tx1">
                    <a:lumMod val="75000"/>
                    <a:lumOff val="25000"/>
                  </a:schemeClr>
                </a:solidFill>
              </a:endParaRPr>
            </a:p>
          </p:txBody>
        </p:sp>
        <p:sp>
          <p:nvSpPr>
            <p:cNvPr id="20" name="TextBox 19">
              <a:extLst>
                <a:ext uri="{FF2B5EF4-FFF2-40B4-BE49-F238E27FC236}">
                  <a16:creationId xmlns:a16="http://schemas.microsoft.com/office/drawing/2014/main" id="{7207761B-348A-4E99-AD22-F60950E443B8}"/>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Technical lead </a:t>
              </a:r>
              <a:endParaRPr lang="ko-KR" altLang="en-US" sz="1200" b="1" dirty="0">
                <a:solidFill>
                  <a:schemeClr val="tx1">
                    <a:lumMod val="75000"/>
                    <a:lumOff val="25000"/>
                  </a:schemeClr>
                </a:solidFill>
              </a:endParaRPr>
            </a:p>
          </p:txBody>
        </p:sp>
      </p:grpSp>
      <p:grpSp>
        <p:nvGrpSpPr>
          <p:cNvPr id="22" name="Group 21">
            <a:extLst>
              <a:ext uri="{FF2B5EF4-FFF2-40B4-BE49-F238E27FC236}">
                <a16:creationId xmlns:a16="http://schemas.microsoft.com/office/drawing/2014/main" id="{643F7420-411B-4017-AB11-E0327A39854D}"/>
              </a:ext>
            </a:extLst>
          </p:cNvPr>
          <p:cNvGrpSpPr/>
          <p:nvPr/>
        </p:nvGrpSpPr>
        <p:grpSpPr>
          <a:xfrm flipH="1">
            <a:off x="806442" y="4446991"/>
            <a:ext cx="4616540" cy="853135"/>
            <a:chOff x="4716014" y="1639851"/>
            <a:chExt cx="3888434" cy="852765"/>
          </a:xfrm>
        </p:grpSpPr>
        <p:sp>
          <p:nvSpPr>
            <p:cNvPr id="23" name="TextBox 22">
              <a:extLst>
                <a:ext uri="{FF2B5EF4-FFF2-40B4-BE49-F238E27FC236}">
                  <a16:creationId xmlns:a16="http://schemas.microsoft.com/office/drawing/2014/main" id="{218E92E9-560F-4644-A5A8-8450CC8A59B2}"/>
                </a:ext>
              </a:extLst>
            </p:cNvPr>
            <p:cNvSpPr txBox="1"/>
            <p:nvPr/>
          </p:nvSpPr>
          <p:spPr>
            <a:xfrm>
              <a:off x="4716015" y="1846565"/>
              <a:ext cx="3888433" cy="646051"/>
            </a:xfrm>
            <a:prstGeom prst="rect">
              <a:avLst/>
            </a:prstGeom>
            <a:noFill/>
          </p:spPr>
          <p:txBody>
            <a:bodyPr wrap="square" rtlCol="0">
              <a:spAutoFit/>
            </a:bodyPr>
            <a:lstStyle/>
            <a:p>
              <a:r>
                <a:rPr lang="en-CA" altLang="ko-KR" sz="1200" dirty="0">
                  <a:solidFill>
                    <a:schemeClr val="tx1">
                      <a:lumMod val="75000"/>
                      <a:lumOff val="25000"/>
                    </a:schemeClr>
                  </a:solidFill>
                </a:rPr>
                <a:t>Responsible for designing, implementing and executing test cases, scenarios and scripts. This role will be taken on by all members of the team in conjunction. </a:t>
              </a:r>
              <a:endParaRPr lang="ko-KR" altLang="en-US" sz="1200" dirty="0">
                <a:solidFill>
                  <a:schemeClr val="tx1">
                    <a:lumMod val="75000"/>
                    <a:lumOff val="25000"/>
                  </a:schemeClr>
                </a:solidFill>
              </a:endParaRPr>
            </a:p>
          </p:txBody>
        </p:sp>
        <p:sp>
          <p:nvSpPr>
            <p:cNvPr id="24" name="TextBox 23">
              <a:extLst>
                <a:ext uri="{FF2B5EF4-FFF2-40B4-BE49-F238E27FC236}">
                  <a16:creationId xmlns:a16="http://schemas.microsoft.com/office/drawing/2014/main" id="{F2367A6D-04E0-4AA2-A36A-2E7DEDD21AA0}"/>
                </a:ext>
              </a:extLst>
            </p:cNvPr>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Test Analyst</a:t>
              </a:r>
              <a:endParaRPr lang="ko-KR" altLang="en-US" sz="1200" b="1" dirty="0">
                <a:solidFill>
                  <a:schemeClr val="tx1">
                    <a:lumMod val="75000"/>
                    <a:lumOff val="25000"/>
                  </a:schemeClr>
                </a:solidFill>
              </a:endParaRPr>
            </a:p>
          </p:txBody>
        </p:sp>
      </p:grpSp>
      <p:sp>
        <p:nvSpPr>
          <p:cNvPr id="25" name="Oval 24">
            <a:extLst>
              <a:ext uri="{FF2B5EF4-FFF2-40B4-BE49-F238E27FC236}">
                <a16:creationId xmlns:a16="http://schemas.microsoft.com/office/drawing/2014/main" id="{C08EB5F7-2BF1-425F-9FE0-4DB072808ACC}"/>
              </a:ext>
            </a:extLst>
          </p:cNvPr>
          <p:cNvSpPr/>
          <p:nvPr/>
        </p:nvSpPr>
        <p:spPr>
          <a:xfrm flipH="1">
            <a:off x="7581254" y="2886580"/>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BE3A8781-0799-4F9D-B3FB-EF3D78C56C97}"/>
              </a:ext>
            </a:extLst>
          </p:cNvPr>
          <p:cNvSpPr/>
          <p:nvPr/>
        </p:nvSpPr>
        <p:spPr>
          <a:xfrm flipH="1">
            <a:off x="7348378" y="3804702"/>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367BBC88-3979-4C87-AD97-EFBA350194D3}"/>
              </a:ext>
            </a:extLst>
          </p:cNvPr>
          <p:cNvSpPr/>
          <p:nvPr/>
        </p:nvSpPr>
        <p:spPr>
          <a:xfrm flipH="1">
            <a:off x="7601706" y="4722826"/>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610310"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7214446"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120593-EBA9-4085-A4BE-56CE63874ED2}"/>
              </a:ext>
            </a:extLst>
          </p:cNvPr>
          <p:cNvCxnSpPr>
            <a:cxnSpLocks/>
          </p:cNvCxnSpPr>
          <p:nvPr/>
        </p:nvCxnSpPr>
        <p:spPr>
          <a:xfrm flipH="1">
            <a:off x="6352070" y="29946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6248855" y="3912761"/>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1F5839-AE34-4983-95D5-6D9987EDC886}"/>
              </a:ext>
            </a:extLst>
          </p:cNvPr>
          <p:cNvCxnSpPr>
            <a:cxnSpLocks/>
          </p:cNvCxnSpPr>
          <p:nvPr/>
        </p:nvCxnSpPr>
        <p:spPr>
          <a:xfrm flipH="1">
            <a:off x="6420016" y="4803830"/>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7276360"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a:extLst>
              <a:ext uri="{FF2B5EF4-FFF2-40B4-BE49-F238E27FC236}">
                <a16:creationId xmlns:a16="http://schemas.microsoft.com/office/drawing/2014/main" id="{CD034086-CB97-4A4D-919F-480F7EB8564D}"/>
              </a:ext>
            </a:extLst>
          </p:cNvPr>
          <p:cNvSpPr/>
          <p:nvPr/>
        </p:nvSpPr>
        <p:spPr>
          <a:xfrm>
            <a:off x="6589058"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5">
            <a:extLst>
              <a:ext uri="{FF2B5EF4-FFF2-40B4-BE49-F238E27FC236}">
                <a16:creationId xmlns:a16="http://schemas.microsoft.com/office/drawing/2014/main" id="{D3C53ADE-C1D2-4D23-B4D1-2347C61E8EE8}"/>
              </a:ext>
            </a:extLst>
          </p:cNvPr>
          <p:cNvSpPr/>
          <p:nvPr/>
        </p:nvSpPr>
        <p:spPr>
          <a:xfrm flipH="1">
            <a:off x="5740594" y="4719675"/>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Block Arc 25">
            <a:extLst>
              <a:ext uri="{FF2B5EF4-FFF2-40B4-BE49-F238E27FC236}">
                <a16:creationId xmlns:a16="http://schemas.microsoft.com/office/drawing/2014/main" id="{E6F50AF1-DAB1-4DF1-859C-EE3DE78CDEE2}"/>
              </a:ext>
            </a:extLst>
          </p:cNvPr>
          <p:cNvSpPr>
            <a:spLocks noChangeAspect="1"/>
          </p:cNvSpPr>
          <p:nvPr/>
        </p:nvSpPr>
        <p:spPr>
          <a:xfrm flipH="1">
            <a:off x="5553765" y="3756344"/>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Parallelogram 30">
            <a:extLst>
              <a:ext uri="{FF2B5EF4-FFF2-40B4-BE49-F238E27FC236}">
                <a16:creationId xmlns:a16="http://schemas.microsoft.com/office/drawing/2014/main" id="{59BB1D88-4FB5-432E-97A7-B1FA5F457022}"/>
              </a:ext>
            </a:extLst>
          </p:cNvPr>
          <p:cNvSpPr/>
          <p:nvPr/>
        </p:nvSpPr>
        <p:spPr>
          <a:xfrm flipH="1">
            <a:off x="6056465" y="2686004"/>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Rectangle 18">
            <a:extLst>
              <a:ext uri="{FF2B5EF4-FFF2-40B4-BE49-F238E27FC236}">
                <a16:creationId xmlns:a16="http://schemas.microsoft.com/office/drawing/2014/main" id="{6CAB0DA9-AD27-4B05-9C4B-47645086BD0B}"/>
              </a:ext>
            </a:extLst>
          </p:cNvPr>
          <p:cNvSpPr/>
          <p:nvPr/>
        </p:nvSpPr>
        <p:spPr>
          <a:xfrm>
            <a:off x="5384210" y="2747271"/>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Freeform 32">
            <a:extLst>
              <a:ext uri="{FF2B5EF4-FFF2-40B4-BE49-F238E27FC236}">
                <a16:creationId xmlns:a16="http://schemas.microsoft.com/office/drawing/2014/main" id="{C1CEFA7C-C9B0-469C-BF6B-E6B7624C9571}"/>
              </a:ext>
            </a:extLst>
          </p:cNvPr>
          <p:cNvSpPr/>
          <p:nvPr/>
        </p:nvSpPr>
        <p:spPr>
          <a:xfrm>
            <a:off x="6446327" y="1877011"/>
            <a:ext cx="319275" cy="355637"/>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CuadroTexto 44">
            <a:extLst>
              <a:ext uri="{FF2B5EF4-FFF2-40B4-BE49-F238E27FC236}">
                <a16:creationId xmlns:a16="http://schemas.microsoft.com/office/drawing/2014/main" id="{189413EF-42CD-4C61-B580-533C219A70DC}"/>
              </a:ext>
            </a:extLst>
          </p:cNvPr>
          <p:cNvSpPr txBox="1"/>
          <p:nvPr/>
        </p:nvSpPr>
        <p:spPr>
          <a:xfrm>
            <a:off x="9091289" y="3176327"/>
            <a:ext cx="1599540" cy="369332"/>
          </a:xfrm>
          <a:prstGeom prst="rect">
            <a:avLst/>
          </a:prstGeom>
          <a:noFill/>
        </p:spPr>
        <p:txBody>
          <a:bodyPr wrap="none" rtlCol="0">
            <a:spAutoFit/>
          </a:bodyPr>
          <a:lstStyle/>
          <a:p>
            <a:r>
              <a:rPr lang="en-US" altLang="ko-KR" b="1" dirty="0">
                <a:solidFill>
                  <a:schemeClr val="bg1"/>
                </a:solidFill>
              </a:rPr>
              <a:t>Ewheelz App</a:t>
            </a:r>
            <a:endParaRPr lang="en-CA" b="1" dirty="0">
              <a:solidFill>
                <a:schemeClr val="bg1"/>
              </a:solidFill>
            </a:endParaRPr>
          </a:p>
        </p:txBody>
      </p:sp>
      <p:sp>
        <p:nvSpPr>
          <p:cNvPr id="50" name="Parallelogram 30">
            <a:extLst>
              <a:ext uri="{FF2B5EF4-FFF2-40B4-BE49-F238E27FC236}">
                <a16:creationId xmlns:a16="http://schemas.microsoft.com/office/drawing/2014/main" id="{8FF38B6A-E08F-42C6-A5B0-6AA8A7046E55}"/>
              </a:ext>
            </a:extLst>
          </p:cNvPr>
          <p:cNvSpPr/>
          <p:nvPr/>
        </p:nvSpPr>
        <p:spPr>
          <a:xfrm flipH="1">
            <a:off x="5645074" y="3683728"/>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1" name="Rectangle 18">
            <a:extLst>
              <a:ext uri="{FF2B5EF4-FFF2-40B4-BE49-F238E27FC236}">
                <a16:creationId xmlns:a16="http://schemas.microsoft.com/office/drawing/2014/main" id="{7A81632D-2756-4283-826D-EC5073B8C684}"/>
              </a:ext>
            </a:extLst>
          </p:cNvPr>
          <p:cNvSpPr/>
          <p:nvPr/>
        </p:nvSpPr>
        <p:spPr>
          <a:xfrm>
            <a:off x="5102480" y="3742676"/>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2" name="Parallelogram 30">
            <a:extLst>
              <a:ext uri="{FF2B5EF4-FFF2-40B4-BE49-F238E27FC236}">
                <a16:creationId xmlns:a16="http://schemas.microsoft.com/office/drawing/2014/main" id="{A209A1E7-1AD0-4728-8696-3E05C53B886E}"/>
              </a:ext>
            </a:extLst>
          </p:cNvPr>
          <p:cNvSpPr/>
          <p:nvPr/>
        </p:nvSpPr>
        <p:spPr>
          <a:xfrm flipH="1">
            <a:off x="5808715" y="4601744"/>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3" name="Rectangle 18">
            <a:extLst>
              <a:ext uri="{FF2B5EF4-FFF2-40B4-BE49-F238E27FC236}">
                <a16:creationId xmlns:a16="http://schemas.microsoft.com/office/drawing/2014/main" id="{CEC61728-15FB-4F16-8470-06289E1B0A31}"/>
              </a:ext>
            </a:extLst>
          </p:cNvPr>
          <p:cNvSpPr/>
          <p:nvPr/>
        </p:nvSpPr>
        <p:spPr>
          <a:xfrm>
            <a:off x="5265521" y="4688464"/>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54" name="CuadroTexto 53">
            <a:extLst>
              <a:ext uri="{FF2B5EF4-FFF2-40B4-BE49-F238E27FC236}">
                <a16:creationId xmlns:a16="http://schemas.microsoft.com/office/drawing/2014/main" id="{2F615BC6-6ADE-47B0-A949-824FF42410E5}"/>
              </a:ext>
            </a:extLst>
          </p:cNvPr>
          <p:cNvSpPr txBox="1"/>
          <p:nvPr/>
        </p:nvSpPr>
        <p:spPr>
          <a:xfrm>
            <a:off x="7601706" y="3578326"/>
            <a:ext cx="755124" cy="369332"/>
          </a:xfrm>
          <a:prstGeom prst="rect">
            <a:avLst/>
          </a:prstGeom>
          <a:noFill/>
        </p:spPr>
        <p:txBody>
          <a:bodyPr wrap="square" rtlCol="0">
            <a:spAutoFit/>
          </a:bodyPr>
          <a:lstStyle/>
          <a:p>
            <a:r>
              <a:rPr lang="es-ES" dirty="0"/>
              <a:t>Input</a:t>
            </a:r>
            <a:endParaRPr lang="en-CA" dirty="0"/>
          </a:p>
        </p:txBody>
      </p:sp>
      <p:sp>
        <p:nvSpPr>
          <p:cNvPr id="55" name="CuadroTexto 54">
            <a:extLst>
              <a:ext uri="{FF2B5EF4-FFF2-40B4-BE49-F238E27FC236}">
                <a16:creationId xmlns:a16="http://schemas.microsoft.com/office/drawing/2014/main" id="{729AE669-897A-4A28-889C-BF2A0FC79B78}"/>
              </a:ext>
            </a:extLst>
          </p:cNvPr>
          <p:cNvSpPr txBox="1"/>
          <p:nvPr/>
        </p:nvSpPr>
        <p:spPr>
          <a:xfrm>
            <a:off x="9451890" y="2047982"/>
            <a:ext cx="843624" cy="369332"/>
          </a:xfrm>
          <a:prstGeom prst="rect">
            <a:avLst/>
          </a:prstGeom>
          <a:noFill/>
        </p:spPr>
        <p:txBody>
          <a:bodyPr wrap="square" rtlCol="0">
            <a:spAutoFit/>
          </a:bodyPr>
          <a:lstStyle/>
          <a:p>
            <a:r>
              <a:rPr lang="en-CA" dirty="0"/>
              <a:t>report</a:t>
            </a:r>
          </a:p>
        </p:txBody>
      </p:sp>
      <p:sp>
        <p:nvSpPr>
          <p:cNvPr id="56" name="CuadroTexto 55">
            <a:extLst>
              <a:ext uri="{FF2B5EF4-FFF2-40B4-BE49-F238E27FC236}">
                <a16:creationId xmlns:a16="http://schemas.microsoft.com/office/drawing/2014/main" id="{D4FE4923-D34F-4D8D-BB97-5888B1779C65}"/>
              </a:ext>
            </a:extLst>
          </p:cNvPr>
          <p:cNvSpPr txBox="1"/>
          <p:nvPr/>
        </p:nvSpPr>
        <p:spPr>
          <a:xfrm>
            <a:off x="9424690" y="5229907"/>
            <a:ext cx="932738" cy="369332"/>
          </a:xfrm>
          <a:prstGeom prst="rect">
            <a:avLst/>
          </a:prstGeom>
          <a:noFill/>
        </p:spPr>
        <p:txBody>
          <a:bodyPr wrap="square" rtlCol="0">
            <a:spAutoFit/>
          </a:bodyPr>
          <a:lstStyle/>
          <a:p>
            <a:r>
              <a:rPr lang="en-CA" dirty="0"/>
              <a:t>output</a:t>
            </a:r>
          </a:p>
        </p:txBody>
      </p:sp>
      <p:sp>
        <p:nvSpPr>
          <p:cNvPr id="57" name="CuadroTexto 56">
            <a:extLst>
              <a:ext uri="{FF2B5EF4-FFF2-40B4-BE49-F238E27FC236}">
                <a16:creationId xmlns:a16="http://schemas.microsoft.com/office/drawing/2014/main" id="{CC93EF6D-80BD-4C66-929C-78DB56E6B866}"/>
              </a:ext>
            </a:extLst>
          </p:cNvPr>
          <p:cNvSpPr txBox="1"/>
          <p:nvPr/>
        </p:nvSpPr>
        <p:spPr>
          <a:xfrm>
            <a:off x="11179889" y="3568420"/>
            <a:ext cx="1042469" cy="307777"/>
          </a:xfrm>
          <a:prstGeom prst="rect">
            <a:avLst/>
          </a:prstGeom>
          <a:noFill/>
        </p:spPr>
        <p:txBody>
          <a:bodyPr wrap="square" rtlCol="0">
            <a:spAutoFit/>
          </a:bodyPr>
          <a:lstStyle/>
          <a:p>
            <a:r>
              <a:rPr lang="en-CA" sz="1400" dirty="0"/>
              <a:t>conclusion</a:t>
            </a:r>
          </a:p>
        </p:txBody>
      </p:sp>
      <p:pic>
        <p:nvPicPr>
          <p:cNvPr id="58" name="Imagen 57">
            <a:extLst>
              <a:ext uri="{FF2B5EF4-FFF2-40B4-BE49-F238E27FC236}">
                <a16:creationId xmlns:a16="http://schemas.microsoft.com/office/drawing/2014/main" id="{AA345997-90D7-4B91-BC55-692DF3BDE9AB}"/>
              </a:ext>
            </a:extLst>
          </p:cNvPr>
          <p:cNvPicPr>
            <a:picLocks noChangeAspect="1"/>
          </p:cNvPicPr>
          <p:nvPr/>
        </p:nvPicPr>
        <p:blipFill>
          <a:blip r:embed="rId2"/>
          <a:stretch>
            <a:fillRect/>
          </a:stretch>
        </p:blipFill>
        <p:spPr>
          <a:xfrm>
            <a:off x="9019279" y="3797926"/>
            <a:ext cx="1699079" cy="655303"/>
          </a:xfrm>
          <a:prstGeom prst="rect">
            <a:avLst/>
          </a:prstGeom>
        </p:spPr>
      </p:pic>
    </p:spTree>
    <p:extLst>
      <p:ext uri="{BB962C8B-B14F-4D97-AF65-F5344CB8AC3E}">
        <p14:creationId xmlns:p14="http://schemas.microsoft.com/office/powerpoint/2010/main" val="2144077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7F501-F465-411D-A910-4C761E72A5C6}"/>
              </a:ext>
            </a:extLst>
          </p:cNvPr>
          <p:cNvSpPr/>
          <p:nvPr/>
        </p:nvSpPr>
        <p:spPr>
          <a:xfrm>
            <a:off x="1510748" y="1531044"/>
            <a:ext cx="8597348" cy="3795911"/>
          </a:xfrm>
          <a:prstGeom prst="rect">
            <a:avLst/>
          </a:prstGeom>
        </p:spPr>
        <p:txBody>
          <a:bodyPr wrap="square">
            <a:spAutoFit/>
          </a:bodyPr>
          <a:lstStyle/>
          <a:p>
            <a:pPr marL="453390" indent="-226695" algn="just">
              <a:spcBef>
                <a:spcPts val="100"/>
              </a:spcBef>
              <a:spcAft>
                <a:spcPts val="100"/>
              </a:spcAft>
              <a:tabLst>
                <a:tab pos="455295" algn="l"/>
                <a:tab pos="457200" algn="l"/>
              </a:tabLst>
            </a:pPr>
            <a:r>
              <a:rPr lang="en-GB" dirty="0">
                <a:latin typeface="Arial" panose="020B0604020202020204" pitchFamily="34" charset="0"/>
                <a:ea typeface="Times New Roman" panose="02020603050405020304" pitchFamily="18" charset="0"/>
              </a:rPr>
              <a:t>Daniel Gilbert, Mrinal Chopra and Anand Baby will be head of Functional Testing. Functional Testing will be conducted first to ensure system is functional enough to stand up to other forms of testing. Functional testing will occur during both phases of testing. </a:t>
            </a:r>
            <a:endParaRPr lang="en-CA" sz="1600" dirty="0">
              <a:latin typeface="Arial" panose="020B0604020202020204" pitchFamily="34" charset="0"/>
              <a:ea typeface="Times New Roman" panose="02020603050405020304" pitchFamily="18" charset="0"/>
            </a:endParaRPr>
          </a:p>
          <a:p>
            <a:pPr marL="453390" indent="-226695" algn="just">
              <a:spcBef>
                <a:spcPts val="100"/>
              </a:spcBef>
              <a:spcAft>
                <a:spcPts val="100"/>
              </a:spcAft>
              <a:tabLst>
                <a:tab pos="455295" algn="l"/>
                <a:tab pos="457200" algn="l"/>
              </a:tabLst>
            </a:pPr>
            <a:r>
              <a:rPr lang="en-GB" b="1" dirty="0">
                <a:latin typeface="Arial" panose="020B0604020202020204" pitchFamily="34" charset="0"/>
                <a:ea typeface="Times New Roman" panose="02020603050405020304" pitchFamily="18" charset="0"/>
              </a:rPr>
              <a:t> </a:t>
            </a:r>
            <a:endParaRPr lang="en-CA" sz="1600" dirty="0">
              <a:latin typeface="Arial" panose="020B0604020202020204" pitchFamily="34" charset="0"/>
              <a:ea typeface="Times New Roman" panose="02020603050405020304" pitchFamily="18" charset="0"/>
            </a:endParaRPr>
          </a:p>
          <a:p>
            <a:pPr marL="453390" indent="-226695" algn="just">
              <a:spcBef>
                <a:spcPts val="100"/>
              </a:spcBef>
              <a:spcAft>
                <a:spcPts val="100"/>
              </a:spcAft>
              <a:tabLst>
                <a:tab pos="455295" algn="l"/>
                <a:tab pos="457200" algn="l"/>
              </a:tabLst>
            </a:pPr>
            <a:r>
              <a:rPr lang="en-GB" dirty="0">
                <a:latin typeface="Arial" panose="020B0604020202020204" pitchFamily="34" charset="0"/>
                <a:ea typeface="Times New Roman" panose="02020603050405020304" pitchFamily="18" charset="0"/>
              </a:rPr>
              <a:t>Francisco Gomez and Rose George will be head of automated testing. Automated Testing will be done in the first phase provided the system is functional enough to handle it. If not, automated testing will have to be conducted in phase two. The Smoke Test will help determine this.</a:t>
            </a:r>
            <a:endParaRPr lang="en-CA" sz="1600" dirty="0">
              <a:latin typeface="Arial" panose="020B0604020202020204" pitchFamily="34" charset="0"/>
              <a:ea typeface="Times New Roman" panose="02020603050405020304" pitchFamily="18" charset="0"/>
            </a:endParaRPr>
          </a:p>
          <a:p>
            <a:pPr marL="453390" indent="-226695" algn="just">
              <a:spcBef>
                <a:spcPts val="100"/>
              </a:spcBef>
              <a:spcAft>
                <a:spcPts val="100"/>
              </a:spcAft>
              <a:tabLst>
                <a:tab pos="455295" algn="l"/>
                <a:tab pos="457200" algn="l"/>
              </a:tabLst>
            </a:pPr>
            <a:r>
              <a:rPr lang="en-GB" dirty="0">
                <a:latin typeface="Arial" panose="020B0604020202020204" pitchFamily="34" charset="0"/>
                <a:ea typeface="Times New Roman" panose="02020603050405020304" pitchFamily="18" charset="0"/>
              </a:rPr>
              <a:t> </a:t>
            </a:r>
            <a:endParaRPr lang="en-CA" sz="1600" dirty="0">
              <a:latin typeface="Arial" panose="020B0604020202020204" pitchFamily="34" charset="0"/>
              <a:ea typeface="Times New Roman" panose="02020603050405020304" pitchFamily="18" charset="0"/>
            </a:endParaRPr>
          </a:p>
          <a:p>
            <a:pPr marL="453390" indent="-226695" algn="just">
              <a:spcBef>
                <a:spcPts val="100"/>
              </a:spcBef>
              <a:spcAft>
                <a:spcPts val="100"/>
              </a:spcAft>
              <a:tabLst>
                <a:tab pos="455295" algn="l"/>
                <a:tab pos="457200" algn="l"/>
              </a:tabLst>
            </a:pPr>
            <a:r>
              <a:rPr lang="en-GB" dirty="0">
                <a:latin typeface="Arial" panose="020B0604020202020204" pitchFamily="34" charset="0"/>
                <a:ea typeface="Times New Roman" panose="02020603050405020304" pitchFamily="18" charset="0"/>
              </a:rPr>
              <a:t>Ralph </a:t>
            </a:r>
            <a:r>
              <a:rPr lang="en-GB" dirty="0" err="1">
                <a:latin typeface="Arial" panose="020B0604020202020204" pitchFamily="34" charset="0"/>
                <a:ea typeface="Times New Roman" panose="02020603050405020304" pitchFamily="18" charset="0"/>
              </a:rPr>
              <a:t>Anonuevo</a:t>
            </a:r>
            <a:r>
              <a:rPr lang="en-GB" dirty="0">
                <a:latin typeface="Arial" panose="020B0604020202020204" pitchFamily="34" charset="0"/>
                <a:ea typeface="Times New Roman" panose="02020603050405020304" pitchFamily="18" charset="0"/>
              </a:rPr>
              <a:t> and </a:t>
            </a:r>
            <a:r>
              <a:rPr lang="en-GB" dirty="0" err="1">
                <a:latin typeface="Arial" panose="020B0604020202020204" pitchFamily="34" charset="0"/>
                <a:ea typeface="Times New Roman" panose="02020603050405020304" pitchFamily="18" charset="0"/>
              </a:rPr>
              <a:t>Lyan</a:t>
            </a:r>
            <a:r>
              <a:rPr lang="en-GB" dirty="0">
                <a:latin typeface="Arial" panose="020B0604020202020204" pitchFamily="34" charset="0"/>
                <a:ea typeface="Times New Roman" panose="02020603050405020304" pitchFamily="18" charset="0"/>
              </a:rPr>
              <a:t> </a:t>
            </a:r>
            <a:r>
              <a:rPr lang="en-GB" dirty="0" err="1">
                <a:latin typeface="Arial" panose="020B0604020202020204" pitchFamily="34" charset="0"/>
                <a:ea typeface="Times New Roman" panose="02020603050405020304" pitchFamily="18" charset="0"/>
              </a:rPr>
              <a:t>Limjap</a:t>
            </a:r>
            <a:r>
              <a:rPr lang="en-GB" dirty="0">
                <a:latin typeface="Arial" panose="020B0604020202020204" pitchFamily="34" charset="0"/>
                <a:ea typeface="Times New Roman" panose="02020603050405020304" pitchFamily="18" charset="0"/>
              </a:rPr>
              <a:t> will be head of Usability Testing. Usability Testing will be conducted only in the second phase of testing once the system has been made functional enough for users to test. </a:t>
            </a:r>
            <a:endParaRPr lang="en-CA" sz="1600" dirty="0">
              <a:effectLst/>
              <a:latin typeface="Arial" panose="020B0604020202020204" pitchFamily="34" charset="0"/>
              <a:ea typeface="Times New Roman" panose="02020603050405020304" pitchFamily="18" charset="0"/>
            </a:endParaRPr>
          </a:p>
        </p:txBody>
      </p:sp>
      <p:sp>
        <p:nvSpPr>
          <p:cNvPr id="3" name="Rectangle 2">
            <a:extLst>
              <a:ext uri="{FF2B5EF4-FFF2-40B4-BE49-F238E27FC236}">
                <a16:creationId xmlns:a16="http://schemas.microsoft.com/office/drawing/2014/main" id="{C3036357-E090-4340-A3FA-97574B7F07F1}"/>
              </a:ext>
            </a:extLst>
          </p:cNvPr>
          <p:cNvSpPr/>
          <p:nvPr/>
        </p:nvSpPr>
        <p:spPr>
          <a:xfrm>
            <a:off x="3849167" y="292412"/>
            <a:ext cx="4493666" cy="646331"/>
          </a:xfrm>
          <a:prstGeom prst="rect">
            <a:avLst/>
          </a:prstGeom>
        </p:spPr>
        <p:txBody>
          <a:bodyPr wrap="none">
            <a:spAutoFit/>
          </a:bodyPr>
          <a:lstStyle/>
          <a:p>
            <a:r>
              <a:rPr lang="en-US" sz="3600" dirty="0"/>
              <a:t>Test Execution Roles</a:t>
            </a:r>
          </a:p>
        </p:txBody>
      </p:sp>
    </p:spTree>
    <p:extLst>
      <p:ext uri="{BB962C8B-B14F-4D97-AF65-F5344CB8AC3E}">
        <p14:creationId xmlns:p14="http://schemas.microsoft.com/office/powerpoint/2010/main" val="1443133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dirty="0"/>
              <a:t>Testing Overview</a:t>
            </a:r>
          </a:p>
        </p:txBody>
      </p:sp>
      <p:sp>
        <p:nvSpPr>
          <p:cNvPr id="3" name="TextBox 2">
            <a:extLst>
              <a:ext uri="{FF2B5EF4-FFF2-40B4-BE49-F238E27FC236}">
                <a16:creationId xmlns:a16="http://schemas.microsoft.com/office/drawing/2014/main" id="{D5AD0C27-B1EE-41C7-8B1E-89B125339539}"/>
              </a:ext>
            </a:extLst>
          </p:cNvPr>
          <p:cNvSpPr txBox="1"/>
          <p:nvPr/>
        </p:nvSpPr>
        <p:spPr>
          <a:xfrm>
            <a:off x="-827304" y="1363371"/>
            <a:ext cx="7467255"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Water fall model</a:t>
            </a:r>
            <a:endParaRPr lang="ko-KR" altLang="en-US" sz="2800" b="1" dirty="0">
              <a:solidFill>
                <a:schemeClr val="accent1"/>
              </a:solidFill>
              <a:cs typeface="Arial" pitchFamily="34" charset="0"/>
            </a:endParaRPr>
          </a:p>
        </p:txBody>
      </p:sp>
      <p:sp>
        <p:nvSpPr>
          <p:cNvPr id="8" name="TextBox 7">
            <a:extLst>
              <a:ext uri="{FF2B5EF4-FFF2-40B4-BE49-F238E27FC236}">
                <a16:creationId xmlns:a16="http://schemas.microsoft.com/office/drawing/2014/main" id="{107A6864-9F94-40E6-B02E-84014A25B056}"/>
              </a:ext>
            </a:extLst>
          </p:cNvPr>
          <p:cNvSpPr txBox="1"/>
          <p:nvPr/>
        </p:nvSpPr>
        <p:spPr>
          <a:xfrm>
            <a:off x="7089730" y="2186207"/>
            <a:ext cx="3770916" cy="3539430"/>
          </a:xfrm>
          <a:prstGeom prst="rect">
            <a:avLst/>
          </a:prstGeom>
          <a:noFill/>
        </p:spPr>
        <p:txBody>
          <a:bodyPr wrap="square" rtlCol="0">
            <a:spAutoFit/>
          </a:bodyPr>
          <a:lstStyle/>
          <a:p>
            <a:pPr marL="285750" indent="-285750">
              <a:buFont typeface="Arial" panose="020B0604020202020204" pitchFamily="34" charset="0"/>
              <a:buChar char="•"/>
            </a:pPr>
            <a:r>
              <a:rPr lang="en-CA" altLang="ko-KR" sz="1600" dirty="0">
                <a:solidFill>
                  <a:schemeClr val="tx1">
                    <a:lumMod val="75000"/>
                    <a:lumOff val="25000"/>
                  </a:schemeClr>
                </a:solidFill>
                <a:cs typeface="Arial" pitchFamily="34" charset="0"/>
              </a:rPr>
              <a:t>The team will utilize a Waterfall Software Development Lifecycle approach for our testing.</a:t>
            </a:r>
          </a:p>
          <a:p>
            <a:pPr marL="285750" indent="-285750">
              <a:buFont typeface="Arial" panose="020B0604020202020204" pitchFamily="34" charset="0"/>
              <a:buChar char="•"/>
            </a:pPr>
            <a:endParaRPr lang="en-CA" altLang="ko-KR" sz="16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CA" altLang="ko-KR" sz="1600" dirty="0">
                <a:solidFill>
                  <a:schemeClr val="tx1">
                    <a:lumMod val="75000"/>
                    <a:lumOff val="25000"/>
                  </a:schemeClr>
                </a:solidFill>
                <a:cs typeface="Arial" pitchFamily="34" charset="0"/>
              </a:rPr>
              <a:t>Waterfall makes the most sense for this project because the testing team does not have the opportunity to work in conjunction with the development team</a:t>
            </a:r>
          </a:p>
          <a:p>
            <a:pPr marL="285750" indent="-285750">
              <a:buFont typeface="Arial" panose="020B0604020202020204" pitchFamily="34" charset="0"/>
              <a:buChar char="•"/>
            </a:pPr>
            <a:endParaRPr lang="en-CA" altLang="ko-KR" sz="16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CA" altLang="ko-KR" sz="1600" dirty="0">
                <a:solidFill>
                  <a:schemeClr val="tx1">
                    <a:lumMod val="75000"/>
                    <a:lumOff val="25000"/>
                  </a:schemeClr>
                </a:solidFill>
                <a:cs typeface="Arial" pitchFamily="34" charset="0"/>
              </a:rPr>
              <a:t> the team is being given all the components at once rather than each component individually as it is developed</a:t>
            </a:r>
            <a:endParaRPr lang="ko-KR" altLang="en-US" sz="1600" dirty="0">
              <a:solidFill>
                <a:schemeClr val="tx1">
                  <a:lumMod val="75000"/>
                  <a:lumOff val="25000"/>
                </a:schemeClr>
              </a:solidFill>
              <a:cs typeface="Arial" pitchFamily="34" charset="0"/>
            </a:endParaRPr>
          </a:p>
        </p:txBody>
      </p:sp>
      <p:sp>
        <p:nvSpPr>
          <p:cNvPr id="23" name="Right Arrow Callout 7">
            <a:extLst>
              <a:ext uri="{FF2B5EF4-FFF2-40B4-BE49-F238E27FC236}">
                <a16:creationId xmlns:a16="http://schemas.microsoft.com/office/drawing/2014/main" id="{0317B4CC-8150-49AF-8F0D-4D21F2461FB5}"/>
              </a:ext>
            </a:extLst>
          </p:cNvPr>
          <p:cNvSpPr/>
          <p:nvPr/>
        </p:nvSpPr>
        <p:spPr>
          <a:xfrm>
            <a:off x="1076256" y="2039537"/>
            <a:ext cx="6114753" cy="4629019"/>
          </a:xfrm>
          <a:prstGeom prst="rightArrowCallout">
            <a:avLst>
              <a:gd name="adj1" fmla="val 30293"/>
              <a:gd name="adj2" fmla="val 25630"/>
              <a:gd name="adj3" fmla="val 24276"/>
              <a:gd name="adj4" fmla="val 70927"/>
            </a:avLst>
          </a:prstGeom>
          <a:solidFill>
            <a:schemeClr val="bg1"/>
          </a:solidFill>
          <a:ln w="63500">
            <a:solidFill>
              <a:schemeClr val="accent1"/>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TextBox 2">
            <a:extLst>
              <a:ext uri="{FF2B5EF4-FFF2-40B4-BE49-F238E27FC236}">
                <a16:creationId xmlns:a16="http://schemas.microsoft.com/office/drawing/2014/main" id="{5207F862-F906-46A2-981B-986B4D1A4323}"/>
              </a:ext>
            </a:extLst>
          </p:cNvPr>
          <p:cNvSpPr txBox="1"/>
          <p:nvPr/>
        </p:nvSpPr>
        <p:spPr>
          <a:xfrm>
            <a:off x="6619582" y="1360453"/>
            <a:ext cx="4241064"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Development Lifecycle</a:t>
            </a:r>
            <a:endParaRPr lang="ko-KR" altLang="en-US" sz="2800" b="1" dirty="0">
              <a:solidFill>
                <a:schemeClr val="accent1"/>
              </a:solidFill>
              <a:cs typeface="Arial" pitchFamily="34" charset="0"/>
            </a:endParaRPr>
          </a:p>
        </p:txBody>
      </p:sp>
      <p:sp>
        <p:nvSpPr>
          <p:cNvPr id="24" name="CuadroTexto 23">
            <a:extLst>
              <a:ext uri="{FF2B5EF4-FFF2-40B4-BE49-F238E27FC236}">
                <a16:creationId xmlns:a16="http://schemas.microsoft.com/office/drawing/2014/main" id="{6D719D9F-8BE5-416D-B279-281312CF9604}"/>
              </a:ext>
            </a:extLst>
          </p:cNvPr>
          <p:cNvSpPr txBox="1"/>
          <p:nvPr/>
        </p:nvSpPr>
        <p:spPr>
          <a:xfrm>
            <a:off x="1283110" y="2659626"/>
            <a:ext cx="138389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t>Planning</a:t>
            </a:r>
          </a:p>
        </p:txBody>
      </p:sp>
      <p:sp>
        <p:nvSpPr>
          <p:cNvPr id="53" name="CuadroTexto 52">
            <a:extLst>
              <a:ext uri="{FF2B5EF4-FFF2-40B4-BE49-F238E27FC236}">
                <a16:creationId xmlns:a16="http://schemas.microsoft.com/office/drawing/2014/main" id="{21666C05-6499-44BC-B197-FA030C296996}"/>
              </a:ext>
            </a:extLst>
          </p:cNvPr>
          <p:cNvSpPr txBox="1"/>
          <p:nvPr/>
        </p:nvSpPr>
        <p:spPr>
          <a:xfrm>
            <a:off x="1975055" y="3269624"/>
            <a:ext cx="138389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t>Analysis</a:t>
            </a:r>
          </a:p>
        </p:txBody>
      </p:sp>
      <p:sp>
        <p:nvSpPr>
          <p:cNvPr id="54" name="CuadroTexto 53">
            <a:extLst>
              <a:ext uri="{FF2B5EF4-FFF2-40B4-BE49-F238E27FC236}">
                <a16:creationId xmlns:a16="http://schemas.microsoft.com/office/drawing/2014/main" id="{2FF410F0-A86E-432A-924C-28F2445B7603}"/>
              </a:ext>
            </a:extLst>
          </p:cNvPr>
          <p:cNvSpPr txBox="1"/>
          <p:nvPr/>
        </p:nvSpPr>
        <p:spPr>
          <a:xfrm>
            <a:off x="2667000" y="3864382"/>
            <a:ext cx="138389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t>Design</a:t>
            </a:r>
          </a:p>
        </p:txBody>
      </p:sp>
      <p:sp>
        <p:nvSpPr>
          <p:cNvPr id="55" name="CuadroTexto 54">
            <a:extLst>
              <a:ext uri="{FF2B5EF4-FFF2-40B4-BE49-F238E27FC236}">
                <a16:creationId xmlns:a16="http://schemas.microsoft.com/office/drawing/2014/main" id="{0084D5E2-72F9-4E0D-B99B-C7466A2E49B3}"/>
              </a:ext>
            </a:extLst>
          </p:cNvPr>
          <p:cNvSpPr txBox="1"/>
          <p:nvPr/>
        </p:nvSpPr>
        <p:spPr>
          <a:xfrm>
            <a:off x="3386078" y="4459140"/>
            <a:ext cx="18564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A" dirty="0"/>
              <a:t>Implementation</a:t>
            </a:r>
          </a:p>
        </p:txBody>
      </p:sp>
      <p:cxnSp>
        <p:nvCxnSpPr>
          <p:cNvPr id="26" name="Conector recto de flecha 25">
            <a:extLst>
              <a:ext uri="{FF2B5EF4-FFF2-40B4-BE49-F238E27FC236}">
                <a16:creationId xmlns:a16="http://schemas.microsoft.com/office/drawing/2014/main" id="{C00CA71C-E095-4982-9B4B-8F75344A65F5}"/>
              </a:ext>
            </a:extLst>
          </p:cNvPr>
          <p:cNvCxnSpPr/>
          <p:nvPr/>
        </p:nvCxnSpPr>
        <p:spPr>
          <a:xfrm>
            <a:off x="2667000" y="3028958"/>
            <a:ext cx="0" cy="24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EC2DE30B-A186-44D7-9AE8-D5CD7EF65F98}"/>
              </a:ext>
            </a:extLst>
          </p:cNvPr>
          <p:cNvCxnSpPr/>
          <p:nvPr/>
        </p:nvCxnSpPr>
        <p:spPr>
          <a:xfrm>
            <a:off x="3358945" y="3638956"/>
            <a:ext cx="0" cy="24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A6639695-B304-4B01-973A-3F70C79EDB2F}"/>
              </a:ext>
            </a:extLst>
          </p:cNvPr>
          <p:cNvCxnSpPr/>
          <p:nvPr/>
        </p:nvCxnSpPr>
        <p:spPr>
          <a:xfrm>
            <a:off x="4050890" y="4233714"/>
            <a:ext cx="0" cy="24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09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1EFF9C-71EB-434F-8C0F-187DC364F38C}"/>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4400" kern="1200">
                <a:solidFill>
                  <a:srgbClr val="000000"/>
                </a:solidFill>
                <a:latin typeface="+mj-lt"/>
                <a:ea typeface="+mj-ea"/>
                <a:cs typeface="+mj-cs"/>
              </a:rPr>
              <a:t>Preliminary Steps</a:t>
            </a:r>
          </a:p>
        </p:txBody>
      </p:sp>
      <p:pic>
        <p:nvPicPr>
          <p:cNvPr id="7" name="Picture 2" descr="Assessing Your Requirements  ">
            <a:extLst>
              <a:ext uri="{FF2B5EF4-FFF2-40B4-BE49-F238E27FC236}">
                <a16:creationId xmlns:a16="http://schemas.microsoft.com/office/drawing/2014/main" id="{D465AAFC-088C-4DA1-9CC9-6110F06D3F4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6166" r="-4" b="18174"/>
          <a:stretch/>
        </p:blipFill>
        <p:spPr bwMode="auto">
          <a:xfrm>
            <a:off x="6632714" y="1"/>
            <a:ext cx="3674754" cy="2106932"/>
          </a:xfrm>
          <a:custGeom>
            <a:avLst/>
            <a:gdLst>
              <a:gd name="connsiteX0" fmla="*/ 21954 w 3674754"/>
              <a:gd name="connsiteY0" fmla="*/ 0 h 2106932"/>
              <a:gd name="connsiteX1" fmla="*/ 3652800 w 3674754"/>
              <a:gd name="connsiteY1" fmla="*/ 0 h 2106932"/>
              <a:gd name="connsiteX2" fmla="*/ 3665268 w 3674754"/>
              <a:gd name="connsiteY2" fmla="*/ 81694 h 2106932"/>
              <a:gd name="connsiteX3" fmla="*/ 3674754 w 3674754"/>
              <a:gd name="connsiteY3" fmla="*/ 269555 h 2106932"/>
              <a:gd name="connsiteX4" fmla="*/ 1837377 w 3674754"/>
              <a:gd name="connsiteY4" fmla="*/ 2106932 h 2106932"/>
              <a:gd name="connsiteX5" fmla="*/ 0 w 3674754"/>
              <a:gd name="connsiteY5" fmla="*/ 269555 h 2106932"/>
              <a:gd name="connsiteX6" fmla="*/ 9486 w 3674754"/>
              <a:gd name="connsiteY6" fmla="*/ 81694 h 210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054F83-3A3A-4330-AC26-9A4ED4574939}"/>
              </a:ext>
            </a:extLst>
          </p:cNvPr>
          <p:cNvSpPr txBox="1"/>
          <p:nvPr/>
        </p:nvSpPr>
        <p:spPr>
          <a:xfrm>
            <a:off x="804672" y="2421682"/>
            <a:ext cx="4977578"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rgbClr val="000000"/>
                </a:solidFill>
              </a:rPr>
              <a:t>To start the testing process the team will first review all Functional and Non-functional Requirements</a:t>
            </a:r>
          </a:p>
          <a:p>
            <a:pPr indent="-228600">
              <a:lnSpc>
                <a:spcPct val="90000"/>
              </a:lnSpc>
              <a:spcAft>
                <a:spcPts val="600"/>
              </a:spcAft>
              <a:buFont typeface="Arial" panose="020B0604020202020204" pitchFamily="34" charset="0"/>
              <a:buChar char="•"/>
            </a:pPr>
            <a:r>
              <a:rPr lang="en-US" sz="2000">
                <a:solidFill>
                  <a:srgbClr val="000000"/>
                </a:solidFill>
              </a:rPr>
              <a:t>The team will then proceed with Smoke Testing which is a series of non-exhaustive tests the ensure the most important functions work and that the system is stable enough to proceed with further testing</a:t>
            </a:r>
          </a:p>
        </p:txBody>
      </p:sp>
      <p:pic>
        <p:nvPicPr>
          <p:cNvPr id="2052" name="Picture 4" descr="Smoke cliparts">
            <a:extLst>
              <a:ext uri="{FF2B5EF4-FFF2-40B4-BE49-F238E27FC236}">
                <a16:creationId xmlns:a16="http://schemas.microsoft.com/office/drawing/2014/main" id="{94AFFA30-8311-4868-BB7F-5E4CA824CBA9}"/>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1600" r="3" b="3"/>
          <a:stretch/>
        </p:blipFill>
        <p:spPr bwMode="auto">
          <a:xfrm>
            <a:off x="7399326" y="3086207"/>
            <a:ext cx="4792674" cy="3781268"/>
          </a:xfrm>
          <a:custGeom>
            <a:avLst/>
            <a:gdLst>
              <a:gd name="connsiteX0" fmla="*/ 2554615 w 4792674"/>
              <a:gd name="connsiteY0" fmla="*/ 0 h 3781268"/>
              <a:gd name="connsiteX1" fmla="*/ 4672942 w 4792674"/>
              <a:gd name="connsiteY1" fmla="*/ 1126306 h 3781268"/>
              <a:gd name="connsiteX2" fmla="*/ 4792674 w 4792674"/>
              <a:gd name="connsiteY2" fmla="*/ 1323391 h 3781268"/>
              <a:gd name="connsiteX3" fmla="*/ 4792674 w 4792674"/>
              <a:gd name="connsiteY3" fmla="*/ 3781268 h 3781268"/>
              <a:gd name="connsiteX4" fmla="*/ 313779 w 4792674"/>
              <a:gd name="connsiteY4" fmla="*/ 3781268 h 3781268"/>
              <a:gd name="connsiteX5" fmla="*/ 308328 w 4792674"/>
              <a:gd name="connsiteY5" fmla="*/ 3772297 h 3781268"/>
              <a:gd name="connsiteX6" fmla="*/ 0 w 4792674"/>
              <a:gd name="connsiteY6" fmla="*/ 2554615 h 3781268"/>
              <a:gd name="connsiteX7" fmla="*/ 2554615 w 4792674"/>
              <a:gd name="connsiteY7" fmla="*/ 0 h 37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670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2400" dirty="0">
                <a:solidFill>
                  <a:schemeClr val="accent1"/>
                </a:solidFill>
              </a:rPr>
              <a:t>Test Execution / Types of Testing</a:t>
            </a: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grpSp>
        <p:nvGrpSpPr>
          <p:cNvPr id="16" name="Group 15">
            <a:extLst>
              <a:ext uri="{FF2B5EF4-FFF2-40B4-BE49-F238E27FC236}">
                <a16:creationId xmlns:a16="http://schemas.microsoft.com/office/drawing/2014/main" id="{384C74DA-011A-47B9-AB56-569ECCBE793D}"/>
              </a:ext>
            </a:extLst>
          </p:cNvPr>
          <p:cNvGrpSpPr/>
          <p:nvPr/>
        </p:nvGrpSpPr>
        <p:grpSpPr>
          <a:xfrm>
            <a:off x="578193" y="1478723"/>
            <a:ext cx="3082067" cy="1477328"/>
            <a:chOff x="3017859" y="4283314"/>
            <a:chExt cx="1890849" cy="1477328"/>
          </a:xfrm>
        </p:grpSpPr>
        <p:sp>
          <p:nvSpPr>
            <p:cNvPr id="17" name="TextBox 16">
              <a:extLst>
                <a:ext uri="{FF2B5EF4-FFF2-40B4-BE49-F238E27FC236}">
                  <a16:creationId xmlns:a16="http://schemas.microsoft.com/office/drawing/2014/main" id="{CF4BACCC-7BB9-4834-A846-FE50F26D0D0E}"/>
                </a:ext>
              </a:extLst>
            </p:cNvPr>
            <p:cNvSpPr txBox="1"/>
            <p:nvPr/>
          </p:nvSpPr>
          <p:spPr>
            <a:xfrm>
              <a:off x="3021856" y="4560313"/>
              <a:ext cx="1886852" cy="1200329"/>
            </a:xfrm>
            <a:prstGeom prst="rect">
              <a:avLst/>
            </a:prstGeom>
            <a:noFill/>
          </p:spPr>
          <p:txBody>
            <a:bodyPr wrap="square" rtlCol="0">
              <a:spAutoFit/>
            </a:bodyPr>
            <a:lstStyle/>
            <a:p>
              <a:r>
                <a:rPr lang="en-CA" altLang="ko-KR" sz="1200" dirty="0">
                  <a:solidFill>
                    <a:schemeClr val="tx1">
                      <a:lumMod val="75000"/>
                      <a:lumOff val="25000"/>
                    </a:schemeClr>
                  </a:solidFill>
                  <a:cs typeface="Arial" pitchFamily="34" charset="0"/>
                </a:rPr>
                <a:t>Boundary Value Analysis and Equivalence Partitioning for entries within menus</a:t>
              </a:r>
            </a:p>
            <a:p>
              <a:r>
                <a:rPr lang="en-CA" altLang="ko-KR" sz="1200" dirty="0">
                  <a:solidFill>
                    <a:schemeClr val="tx1">
                      <a:lumMod val="75000"/>
                      <a:lumOff val="25000"/>
                    </a:schemeClr>
                  </a:solidFill>
                  <a:cs typeface="Arial" pitchFamily="34" charset="0"/>
                </a:rPr>
                <a:t>Component, Integration, System and Acceptance Testing</a:t>
              </a:r>
            </a:p>
            <a:p>
              <a:r>
                <a:rPr lang="en-CA" altLang="ko-KR" sz="1200" dirty="0">
                  <a:solidFill>
                    <a:schemeClr val="tx1">
                      <a:lumMod val="75000"/>
                      <a:lumOff val="25000"/>
                    </a:schemeClr>
                  </a:solidFill>
                  <a:cs typeface="Arial" pitchFamily="34" charset="0"/>
                </a:rPr>
                <a:t>Regression Testing for second phase, after update</a:t>
              </a:r>
            </a:p>
          </p:txBody>
        </p:sp>
        <p:sp>
          <p:nvSpPr>
            <p:cNvPr id="18" name="TextBox 17">
              <a:extLst>
                <a:ext uri="{FF2B5EF4-FFF2-40B4-BE49-F238E27FC236}">
                  <a16:creationId xmlns:a16="http://schemas.microsoft.com/office/drawing/2014/main" id="{798C6666-841E-4248-8F3D-4E361C165C18}"/>
                </a:ext>
              </a:extLst>
            </p:cNvPr>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Functional Testing</a:t>
              </a:r>
              <a:endParaRPr lang="ko-KR" altLang="en-US" sz="1200" b="1"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F7E922BC-C5E1-44B5-8564-DE860D310104}"/>
              </a:ext>
            </a:extLst>
          </p:cNvPr>
          <p:cNvGrpSpPr/>
          <p:nvPr/>
        </p:nvGrpSpPr>
        <p:grpSpPr>
          <a:xfrm>
            <a:off x="584708" y="4267623"/>
            <a:ext cx="3049406" cy="2031325"/>
            <a:chOff x="3021856" y="4283314"/>
            <a:chExt cx="1870812" cy="2031325"/>
          </a:xfrm>
        </p:grpSpPr>
        <p:sp>
          <p:nvSpPr>
            <p:cNvPr id="20" name="TextBox 19">
              <a:extLst>
                <a:ext uri="{FF2B5EF4-FFF2-40B4-BE49-F238E27FC236}">
                  <a16:creationId xmlns:a16="http://schemas.microsoft.com/office/drawing/2014/main" id="{E2908F7C-EBA5-4131-8A45-D5CEDE62A7A6}"/>
                </a:ext>
              </a:extLst>
            </p:cNvPr>
            <p:cNvSpPr txBox="1"/>
            <p:nvPr/>
          </p:nvSpPr>
          <p:spPr>
            <a:xfrm>
              <a:off x="3021856" y="4560313"/>
              <a:ext cx="1843922" cy="1754326"/>
            </a:xfrm>
            <a:prstGeom prst="rect">
              <a:avLst/>
            </a:prstGeom>
            <a:noFill/>
          </p:spPr>
          <p:txBody>
            <a:bodyPr wrap="square" rtlCol="0">
              <a:spAutoFit/>
            </a:bodyPr>
            <a:lstStyle/>
            <a:p>
              <a:r>
                <a:rPr lang="en-CA" altLang="ko-KR" sz="1200" dirty="0" err="1">
                  <a:solidFill>
                    <a:schemeClr val="tx1">
                      <a:lumMod val="75000"/>
                      <a:lumOff val="25000"/>
                    </a:schemeClr>
                  </a:solidFill>
                  <a:cs typeface="Arial" pitchFamily="34" charset="0"/>
                </a:rPr>
                <a:t>Morville`s</a:t>
              </a:r>
              <a:r>
                <a:rPr lang="en-CA" altLang="ko-KR" sz="1200" dirty="0">
                  <a:solidFill>
                    <a:schemeClr val="tx1">
                      <a:lumMod val="75000"/>
                      <a:lumOff val="25000"/>
                    </a:schemeClr>
                  </a:solidFill>
                  <a:cs typeface="Arial" pitchFamily="34" charset="0"/>
                </a:rPr>
                <a:t> Honeycomb Model will be utilized to structure a Heuristic Evaluation for Usability Testing</a:t>
              </a:r>
            </a:p>
            <a:p>
              <a:r>
                <a:rPr lang="en-CA" altLang="ko-KR" sz="1200" dirty="0">
                  <a:solidFill>
                    <a:schemeClr val="tx1">
                      <a:lumMod val="75000"/>
                      <a:lumOff val="25000"/>
                    </a:schemeClr>
                  </a:solidFill>
                  <a:cs typeface="Arial" pitchFamily="34" charset="0"/>
                </a:rPr>
                <a:t>Scenarios representing most frequent use cases will be created </a:t>
              </a:r>
            </a:p>
            <a:p>
              <a:r>
                <a:rPr lang="en-CA" altLang="ko-KR" sz="1200" dirty="0">
                  <a:solidFill>
                    <a:schemeClr val="tx1">
                      <a:lumMod val="75000"/>
                      <a:lumOff val="25000"/>
                    </a:schemeClr>
                  </a:solidFill>
                  <a:cs typeface="Arial" pitchFamily="34" charset="0"/>
                </a:rPr>
                <a:t>Personas will be created to identify key user base to select testers</a:t>
              </a:r>
            </a:p>
            <a:p>
              <a:r>
                <a:rPr lang="en-CA" altLang="ko-KR" sz="1200" dirty="0">
                  <a:solidFill>
                    <a:schemeClr val="tx1">
                      <a:lumMod val="75000"/>
                      <a:lumOff val="25000"/>
                    </a:schemeClr>
                  </a:solidFill>
                  <a:cs typeface="Arial" pitchFamily="34" charset="0"/>
                </a:rPr>
                <a:t>Ten people matching persona criteria will be selected for usability testing</a:t>
              </a:r>
            </a:p>
          </p:txBody>
        </p:sp>
        <p:sp>
          <p:nvSpPr>
            <p:cNvPr id="21" name="TextBox 20">
              <a:extLst>
                <a:ext uri="{FF2B5EF4-FFF2-40B4-BE49-F238E27FC236}">
                  <a16:creationId xmlns:a16="http://schemas.microsoft.com/office/drawing/2014/main" id="{10C016E8-28BD-43F9-A519-1DA247461D2B}"/>
                </a:ext>
              </a:extLst>
            </p:cNvPr>
            <p:cNvSpPr txBox="1"/>
            <p:nvPr/>
          </p:nvSpPr>
          <p:spPr>
            <a:xfrm>
              <a:off x="3021856"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Usability Testing</a:t>
              </a:r>
              <a:endParaRPr lang="ko-KR" altLang="en-US" sz="12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2C9575C4-8AE6-4245-BF60-2BBB7D23769C}"/>
              </a:ext>
            </a:extLst>
          </p:cNvPr>
          <p:cNvGrpSpPr/>
          <p:nvPr/>
        </p:nvGrpSpPr>
        <p:grpSpPr>
          <a:xfrm>
            <a:off x="8235014" y="4936273"/>
            <a:ext cx="3082067" cy="1292662"/>
            <a:chOff x="3017859" y="4283314"/>
            <a:chExt cx="1890849" cy="1292662"/>
          </a:xfrm>
        </p:grpSpPr>
        <p:sp>
          <p:nvSpPr>
            <p:cNvPr id="23" name="TextBox 22">
              <a:extLst>
                <a:ext uri="{FF2B5EF4-FFF2-40B4-BE49-F238E27FC236}">
                  <a16:creationId xmlns:a16="http://schemas.microsoft.com/office/drawing/2014/main" id="{AB580E32-2B24-45E3-B2BA-589B260D6A08}"/>
                </a:ext>
              </a:extLst>
            </p:cNvPr>
            <p:cNvSpPr txBox="1"/>
            <p:nvPr/>
          </p:nvSpPr>
          <p:spPr>
            <a:xfrm>
              <a:off x="3021856" y="4560313"/>
              <a:ext cx="1886852" cy="1015663"/>
            </a:xfrm>
            <a:prstGeom prst="rect">
              <a:avLst/>
            </a:prstGeom>
            <a:noFill/>
          </p:spPr>
          <p:txBody>
            <a:bodyPr wrap="square" rtlCol="0">
              <a:spAutoFit/>
            </a:bodyPr>
            <a:lstStyle/>
            <a:p>
              <a:r>
                <a:rPr lang="en-CA" altLang="ko-KR" sz="1200" dirty="0">
                  <a:solidFill>
                    <a:schemeClr val="tx1">
                      <a:lumMod val="75000"/>
                      <a:lumOff val="25000"/>
                    </a:schemeClr>
                  </a:solidFill>
                  <a:cs typeface="Arial" pitchFamily="34" charset="0"/>
                </a:rPr>
                <a:t>Wireshark will be utilized to test network security</a:t>
              </a:r>
            </a:p>
            <a:p>
              <a:r>
                <a:rPr lang="en-CA" altLang="ko-KR" sz="1200" dirty="0">
                  <a:solidFill>
                    <a:schemeClr val="tx1">
                      <a:lumMod val="75000"/>
                      <a:lumOff val="25000"/>
                    </a:schemeClr>
                  </a:solidFill>
                  <a:cs typeface="Arial" pitchFamily="34" charset="0"/>
                </a:rPr>
                <a:t>BSQL Hacker will be utilized to test SQL database security</a:t>
              </a:r>
            </a:p>
            <a:p>
              <a:pPr algn="r"/>
              <a:r>
                <a:rPr lang="en-US" altLang="ko-KR" sz="1200" dirty="0">
                  <a:solidFill>
                    <a:schemeClr val="tx1">
                      <a:lumMod val="75000"/>
                      <a:lumOff val="25000"/>
                    </a:schemeClr>
                  </a:solidFill>
                  <a:cs typeface="Arial" pitchFamily="34" charset="0"/>
                </a:rPr>
                <a:t>.  </a:t>
              </a:r>
            </a:p>
          </p:txBody>
        </p:sp>
        <p:sp>
          <p:nvSpPr>
            <p:cNvPr id="24" name="TextBox 23">
              <a:extLst>
                <a:ext uri="{FF2B5EF4-FFF2-40B4-BE49-F238E27FC236}">
                  <a16:creationId xmlns:a16="http://schemas.microsoft.com/office/drawing/2014/main" id="{AA3DBDC0-48BC-4385-89CF-1B0217041D85}"/>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Security Testing</a:t>
              </a:r>
              <a:endParaRPr lang="ko-KR" altLang="en-US" sz="12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C75F8D62-44E6-49B0-A63F-FE72735F0408}"/>
              </a:ext>
            </a:extLst>
          </p:cNvPr>
          <p:cNvGrpSpPr/>
          <p:nvPr/>
        </p:nvGrpSpPr>
        <p:grpSpPr>
          <a:xfrm>
            <a:off x="8267676" y="1823902"/>
            <a:ext cx="3049406" cy="2031325"/>
            <a:chOff x="3017859" y="4283314"/>
            <a:chExt cx="1870812" cy="2031325"/>
          </a:xfrm>
        </p:grpSpPr>
        <p:sp>
          <p:nvSpPr>
            <p:cNvPr id="26" name="TextBox 25">
              <a:extLst>
                <a:ext uri="{FF2B5EF4-FFF2-40B4-BE49-F238E27FC236}">
                  <a16:creationId xmlns:a16="http://schemas.microsoft.com/office/drawing/2014/main" id="{F3950782-3B52-4A17-8C94-EA15893CD732}"/>
                </a:ext>
              </a:extLst>
            </p:cNvPr>
            <p:cNvSpPr txBox="1"/>
            <p:nvPr/>
          </p:nvSpPr>
          <p:spPr>
            <a:xfrm>
              <a:off x="3021856" y="4560313"/>
              <a:ext cx="1843922" cy="1754326"/>
            </a:xfrm>
            <a:prstGeom prst="rect">
              <a:avLst/>
            </a:prstGeom>
            <a:noFill/>
          </p:spPr>
          <p:txBody>
            <a:bodyPr wrap="square" rtlCol="0">
              <a:spAutoFit/>
            </a:bodyPr>
            <a:lstStyle/>
            <a:p>
              <a:r>
                <a:rPr lang="en-GB" sz="1200" dirty="0"/>
                <a:t>Automated Testing will be done to test that the system is meeting performance criteria (System handles 3500 users at a time and renders a page in under 3 seconds).</a:t>
              </a:r>
              <a:endParaRPr lang="en-CA" sz="1200" dirty="0"/>
            </a:p>
            <a:p>
              <a:r>
                <a:rPr lang="en-GB" sz="1200" dirty="0" err="1"/>
                <a:t>Jmeter</a:t>
              </a:r>
              <a:r>
                <a:rPr lang="en-GB" sz="1200" dirty="0"/>
                <a:t> and Selenium will be used for automated testing.</a:t>
              </a:r>
              <a:endParaRPr lang="en-CA" sz="1200" dirty="0"/>
            </a:p>
            <a:p>
              <a:r>
                <a:rPr lang="en-GB" sz="1200" dirty="0"/>
                <a:t>Listeners will be created to test all the menus and facilities of the app.</a:t>
              </a:r>
              <a:endParaRPr lang="en-CA" sz="1200" dirty="0"/>
            </a:p>
          </p:txBody>
        </p:sp>
        <p:sp>
          <p:nvSpPr>
            <p:cNvPr id="27" name="TextBox 26">
              <a:extLst>
                <a:ext uri="{FF2B5EF4-FFF2-40B4-BE49-F238E27FC236}">
                  <a16:creationId xmlns:a16="http://schemas.microsoft.com/office/drawing/2014/main" id="{DF69FC66-C9F6-4F11-B3CA-B8CBE7012118}"/>
                </a:ext>
              </a:extLst>
            </p:cNvPr>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Automated Testing</a:t>
              </a:r>
              <a:endParaRPr lang="ko-KR" altLang="en-US" sz="1200" b="1" dirty="0">
                <a:solidFill>
                  <a:schemeClr val="tx1">
                    <a:lumMod val="75000"/>
                    <a:lumOff val="25000"/>
                  </a:schemeClr>
                </a:solidFill>
                <a:cs typeface="Arial" pitchFamily="34" charset="0"/>
              </a:endParaRPr>
            </a:p>
          </p:txBody>
        </p:sp>
      </p:grpSp>
      <p:sp>
        <p:nvSpPr>
          <p:cNvPr id="28" name="Oval 27">
            <a:extLst>
              <a:ext uri="{FF2B5EF4-FFF2-40B4-BE49-F238E27FC236}">
                <a16:creationId xmlns:a16="http://schemas.microsoft.com/office/drawing/2014/main" id="{9C5AB78D-66CC-48C6-8715-BAB5D0904F97}"/>
              </a:ext>
            </a:extLst>
          </p:cNvPr>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F</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7054254" y="2138085"/>
            <a:ext cx="8258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AT</a:t>
            </a:r>
            <a:endParaRPr lang="ko-KR" altLang="en-US" sz="3600" b="1" dirty="0">
              <a:solidFill>
                <a:schemeClr val="bg1"/>
              </a:solidFill>
              <a:cs typeface="Arial" pitchFamily="34" charset="0"/>
            </a:endParaRPr>
          </a:p>
        </p:txBody>
      </p:sp>
      <p:sp>
        <p:nvSpPr>
          <p:cNvPr id="34" name="TextBox 33">
            <a:extLst>
              <a:ext uri="{FF2B5EF4-FFF2-40B4-BE49-F238E27FC236}">
                <a16:creationId xmlns:a16="http://schemas.microsoft.com/office/drawing/2014/main" id="{2DB82761-739E-4B44-A25F-4DDA06F61C64}"/>
              </a:ext>
            </a:extLst>
          </p:cNvPr>
          <p:cNvSpPr txBox="1"/>
          <p:nvPr/>
        </p:nvSpPr>
        <p:spPr>
          <a:xfrm>
            <a:off x="4287754" y="4929343"/>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U</a:t>
            </a:r>
            <a:endParaRPr lang="ko-KR" altLang="en-US" sz="4000" b="1" dirty="0">
              <a:solidFill>
                <a:schemeClr val="bg1"/>
              </a:solidFill>
              <a:cs typeface="Arial" pitchFamily="34" charset="0"/>
            </a:endParaRPr>
          </a:p>
        </p:txBody>
      </p:sp>
      <p:sp>
        <p:nvSpPr>
          <p:cNvPr id="35" name="TextBox 34">
            <a:extLst>
              <a:ext uri="{FF2B5EF4-FFF2-40B4-BE49-F238E27FC236}">
                <a16:creationId xmlns:a16="http://schemas.microsoft.com/office/drawing/2014/main" id="{B29B0D18-F9FD-414C-8E03-D4055B4FA394}"/>
              </a:ext>
            </a:extLst>
          </p:cNvPr>
          <p:cNvSpPr txBox="1"/>
          <p:nvPr/>
        </p:nvSpPr>
        <p:spPr>
          <a:xfrm>
            <a:off x="7072432" y="4919819"/>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40" name="Trapezoid 13">
            <a:extLst>
              <a:ext uri="{FF2B5EF4-FFF2-40B4-BE49-F238E27FC236}">
                <a16:creationId xmlns:a16="http://schemas.microsoft.com/office/drawing/2014/main" id="{CAE2CFC1-B791-479B-893C-0730D309BD00}"/>
              </a:ext>
            </a:extLst>
          </p:cNvPr>
          <p:cNvSpPr/>
          <p:nvPr/>
        </p:nvSpPr>
        <p:spPr>
          <a:xfrm>
            <a:off x="5816068" y="3673439"/>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3266792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E8CFC2-51A9-4BAD-8F12-518E3A5CCBCE}"/>
              </a:ext>
            </a:extLst>
          </p:cNvPr>
          <p:cNvSpPr/>
          <p:nvPr/>
        </p:nvSpPr>
        <p:spPr>
          <a:xfrm>
            <a:off x="7462217" y="5473293"/>
            <a:ext cx="4525616" cy="1200329"/>
          </a:xfrm>
          <a:prstGeom prst="rect">
            <a:avLst/>
          </a:prstGeom>
        </p:spPr>
        <p:txBody>
          <a:bodyPr wrap="square">
            <a:spAutoFit/>
          </a:bodyPr>
          <a:lstStyle/>
          <a:p>
            <a:r>
              <a:rPr lang="en-CA" sz="1200" dirty="0"/>
              <a:t>Picture 2 - Picture taken from: Rosenbaum, Sarah &amp; </a:t>
            </a:r>
            <a:r>
              <a:rPr lang="en-CA" sz="1200" dirty="0" err="1"/>
              <a:t>Glenton</a:t>
            </a:r>
            <a:r>
              <a:rPr lang="en-CA" sz="1200" dirty="0"/>
              <a:t>, Claire &amp; Cracknell, Jane. (2008). </a:t>
            </a:r>
          </a:p>
          <a:p>
            <a:r>
              <a:rPr lang="en-CA" sz="1200" dirty="0"/>
              <a:t>User experiences of evidence-based online resources for health professionals: User testing of The Cochrane Library. BMC medical informatics and decision making. 8. 34. 10.1186/1472-6947-8-34. </a:t>
            </a:r>
          </a:p>
        </p:txBody>
      </p:sp>
      <p:pic>
        <p:nvPicPr>
          <p:cNvPr id="3" name="Picture 2" descr="Image result for morville's honeycomb">
            <a:extLst>
              <a:ext uri="{FF2B5EF4-FFF2-40B4-BE49-F238E27FC236}">
                <a16:creationId xmlns:a16="http://schemas.microsoft.com/office/drawing/2014/main" id="{10DE07BB-2D57-4C02-B12E-9660CB23F3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2765" y="1135822"/>
            <a:ext cx="4024520" cy="4121978"/>
          </a:xfrm>
          <a:prstGeom prst="rect">
            <a:avLst/>
          </a:prstGeom>
          <a:noFill/>
          <a:ln>
            <a:noFill/>
          </a:ln>
        </p:spPr>
      </p:pic>
      <p:sp>
        <p:nvSpPr>
          <p:cNvPr id="4" name="Text Placeholder 1">
            <a:extLst>
              <a:ext uri="{FF2B5EF4-FFF2-40B4-BE49-F238E27FC236}">
                <a16:creationId xmlns:a16="http://schemas.microsoft.com/office/drawing/2014/main" id="{1DE594E9-447B-4324-9F29-E015E714D911}"/>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Heuristic Evaluation: </a:t>
            </a:r>
            <a:r>
              <a:rPr lang="en-US" sz="3600" dirty="0" err="1"/>
              <a:t>Morville’s</a:t>
            </a:r>
            <a:r>
              <a:rPr lang="en-US" sz="3600" dirty="0"/>
              <a:t> Honeycomb Model</a:t>
            </a:r>
          </a:p>
        </p:txBody>
      </p:sp>
      <p:sp>
        <p:nvSpPr>
          <p:cNvPr id="5" name="Rectangle 4">
            <a:extLst>
              <a:ext uri="{FF2B5EF4-FFF2-40B4-BE49-F238E27FC236}">
                <a16:creationId xmlns:a16="http://schemas.microsoft.com/office/drawing/2014/main" id="{ED252404-38AB-4B81-A00E-D7A7A30D71CF}"/>
              </a:ext>
            </a:extLst>
          </p:cNvPr>
          <p:cNvSpPr/>
          <p:nvPr/>
        </p:nvSpPr>
        <p:spPr>
          <a:xfrm>
            <a:off x="791817" y="2601644"/>
            <a:ext cx="6096000" cy="3241913"/>
          </a:xfrm>
          <a:prstGeom prst="rect">
            <a:avLst/>
          </a:prstGeom>
        </p:spPr>
        <p:txBody>
          <a:bodyPr>
            <a:spAutoFit/>
          </a:bodyPr>
          <a:lstStyle/>
          <a:p>
            <a:pPr>
              <a:spcAft>
                <a:spcPts val="800"/>
              </a:spcAft>
            </a:pPr>
            <a:r>
              <a:rPr lang="en-CA" u="sng" dirty="0">
                <a:latin typeface="Calibri" panose="020F0502020204030204" pitchFamily="34" charset="0"/>
                <a:ea typeface="Calibri" panose="020F0502020204030204" pitchFamily="34" charset="0"/>
                <a:cs typeface="Times New Roman" panose="02020603050405020304" pitchFamily="18" charset="0"/>
              </a:rPr>
              <a:t>Useful</a:t>
            </a:r>
            <a:r>
              <a:rPr lang="en-CA" dirty="0">
                <a:latin typeface="Calibri" panose="020F0502020204030204" pitchFamily="34" charset="0"/>
                <a:ea typeface="Calibri" panose="020F0502020204030204" pitchFamily="34" charset="0"/>
                <a:cs typeface="Times New Roman" panose="02020603050405020304" pitchFamily="18" charset="0"/>
              </a:rPr>
              <a:t>: The product should fulfill a need.</a:t>
            </a:r>
            <a:br>
              <a:rPr lang="en-CA" dirty="0">
                <a:latin typeface="Calibri" panose="020F0502020204030204" pitchFamily="34" charset="0"/>
                <a:ea typeface="Calibri" panose="020F0502020204030204" pitchFamily="34" charset="0"/>
                <a:cs typeface="Times New Roman" panose="02020603050405020304" pitchFamily="18" charset="0"/>
              </a:rPr>
            </a:br>
            <a:r>
              <a:rPr lang="en-CA" u="sng" dirty="0">
                <a:latin typeface="Calibri" panose="020F0502020204030204" pitchFamily="34" charset="0"/>
                <a:ea typeface="Calibri" panose="020F0502020204030204" pitchFamily="34" charset="0"/>
                <a:cs typeface="Times New Roman" panose="02020603050405020304" pitchFamily="18" charset="0"/>
              </a:rPr>
              <a:t>Usable</a:t>
            </a:r>
            <a:r>
              <a:rPr lang="en-CA" dirty="0">
                <a:latin typeface="Calibri" panose="020F0502020204030204" pitchFamily="34" charset="0"/>
                <a:ea typeface="Calibri" panose="020F0502020204030204" pitchFamily="34" charset="0"/>
                <a:cs typeface="Times New Roman" panose="02020603050405020304" pitchFamily="18" charset="0"/>
              </a:rPr>
              <a:t>: The product should be easy to use. The product should help the user accomplish their desired goal.</a:t>
            </a:r>
            <a:endParaRPr lang="en-CA" sz="16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CA" u="sng" dirty="0">
                <a:latin typeface="Calibri" panose="020F0502020204030204" pitchFamily="34" charset="0"/>
                <a:ea typeface="Calibri" panose="020F0502020204030204" pitchFamily="34" charset="0"/>
                <a:cs typeface="Times New Roman" panose="02020603050405020304" pitchFamily="18" charset="0"/>
              </a:rPr>
              <a:t>Desirable</a:t>
            </a:r>
            <a:r>
              <a:rPr lang="en-CA" dirty="0">
                <a:latin typeface="Calibri" panose="020F0502020204030204" pitchFamily="34" charset="0"/>
                <a:ea typeface="Calibri" panose="020F0502020204030204" pitchFamily="34" charset="0"/>
                <a:cs typeface="Times New Roman" panose="02020603050405020304" pitchFamily="18" charset="0"/>
              </a:rPr>
              <a:t>: The visual appearance of the product should be enjoyable. The design should be minimal and to the point.</a:t>
            </a:r>
            <a:endParaRPr lang="en-CA" sz="16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CA" u="sng" dirty="0">
                <a:latin typeface="Calibri" panose="020F0502020204030204" pitchFamily="34" charset="0"/>
                <a:ea typeface="Calibri" panose="020F0502020204030204" pitchFamily="34" charset="0"/>
                <a:cs typeface="Times New Roman" panose="02020603050405020304" pitchFamily="18" charset="0"/>
              </a:rPr>
              <a:t>Findable</a:t>
            </a:r>
            <a:r>
              <a:rPr lang="en-CA" dirty="0">
                <a:latin typeface="Calibri" panose="020F0502020204030204" pitchFamily="34" charset="0"/>
                <a:ea typeface="Calibri" panose="020F0502020204030204" pitchFamily="34" charset="0"/>
                <a:cs typeface="Times New Roman" panose="02020603050405020304" pitchFamily="18" charset="0"/>
              </a:rPr>
              <a:t>: Content should be navigable and locatable. The navigational structure of the website should make sense. </a:t>
            </a:r>
            <a:endParaRPr lang="en-CA" sz="16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CA" u="sng" dirty="0">
                <a:latin typeface="Calibri" panose="020F0502020204030204" pitchFamily="34" charset="0"/>
                <a:ea typeface="Calibri" panose="020F0502020204030204" pitchFamily="34" charset="0"/>
                <a:cs typeface="Times New Roman" panose="02020603050405020304" pitchFamily="18" charset="0"/>
              </a:rPr>
              <a:t>Accessible</a:t>
            </a:r>
            <a:r>
              <a:rPr lang="en-CA" dirty="0">
                <a:latin typeface="Calibri" panose="020F0502020204030204" pitchFamily="34" charset="0"/>
                <a:ea typeface="Calibri" panose="020F0502020204030204" pitchFamily="34" charset="0"/>
                <a:cs typeface="Times New Roman" panose="02020603050405020304" pitchFamily="18" charset="0"/>
              </a:rPr>
              <a:t>: The product should be designed in such a way that those with disabilities can have an equally positive experience</a:t>
            </a:r>
            <a:endParaRPr lang="en-CA" sz="16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CA" u="sng" dirty="0">
                <a:latin typeface="Calibri" panose="020F0502020204030204" pitchFamily="34" charset="0"/>
                <a:ea typeface="Calibri" panose="020F0502020204030204" pitchFamily="34" charset="0"/>
                <a:cs typeface="Times New Roman" panose="02020603050405020304" pitchFamily="18" charset="0"/>
              </a:rPr>
              <a:t>Credible</a:t>
            </a:r>
            <a:r>
              <a:rPr lang="en-CA" dirty="0">
                <a:latin typeface="Calibri" panose="020F0502020204030204" pitchFamily="34" charset="0"/>
                <a:ea typeface="Calibri" panose="020F0502020204030204" pitchFamily="34" charset="0"/>
                <a:cs typeface="Times New Roman" panose="02020603050405020304" pitchFamily="18" charset="0"/>
              </a:rPr>
              <a:t>: The product needs to be trustworthy and reliable.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1E62BE9-1435-47EE-956F-503EE7AF70E4}"/>
              </a:ext>
            </a:extLst>
          </p:cNvPr>
          <p:cNvSpPr txBox="1"/>
          <p:nvPr/>
        </p:nvSpPr>
        <p:spPr>
          <a:xfrm>
            <a:off x="864704" y="1063756"/>
            <a:ext cx="5993296" cy="1200329"/>
          </a:xfrm>
          <a:prstGeom prst="rect">
            <a:avLst/>
          </a:prstGeom>
          <a:noFill/>
        </p:spPr>
        <p:txBody>
          <a:bodyPr wrap="square" rtlCol="0">
            <a:spAutoFit/>
          </a:bodyPr>
          <a:lstStyle/>
          <a:p>
            <a:r>
              <a:rPr lang="en-US" dirty="0" err="1"/>
              <a:t>Morville’s</a:t>
            </a:r>
            <a:r>
              <a:rPr lang="en-US" dirty="0"/>
              <a:t> Honeycomb Model was chosen for the Usability Testing of this system as it covers all the major bases of the User Experience and applies well to web applications like Ewheelz</a:t>
            </a:r>
            <a:endParaRPr lang="en-CA" dirty="0"/>
          </a:p>
        </p:txBody>
      </p:sp>
    </p:spTree>
    <p:extLst>
      <p:ext uri="{BB962C8B-B14F-4D97-AF65-F5344CB8AC3E}">
        <p14:creationId xmlns:p14="http://schemas.microsoft.com/office/powerpoint/2010/main" val="157169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C29769-9720-4D6F-92D2-5E62440A13D7}"/>
              </a:ext>
            </a:extLst>
          </p:cNvPr>
          <p:cNvSpPr>
            <a:spLocks noGrp="1"/>
          </p:cNvSpPr>
          <p:nvPr>
            <p:ph type="title"/>
          </p:nvPr>
        </p:nvSpPr>
        <p:spPr>
          <a:xfrm>
            <a:off x="804672" y="1412489"/>
            <a:ext cx="2871095" cy="2156621"/>
          </a:xfrm>
        </p:spPr>
        <p:txBody>
          <a:bodyPr anchor="t">
            <a:normAutofit/>
          </a:bodyPr>
          <a:lstStyle/>
          <a:p>
            <a:r>
              <a:rPr lang="en-US" sz="3600">
                <a:solidFill>
                  <a:srgbClr val="FFFFFF"/>
                </a:solidFill>
              </a:rPr>
              <a:t>Where We’re at So Far</a:t>
            </a:r>
            <a:endParaRPr lang="en-CA" sz="3600">
              <a:solidFill>
                <a:srgbClr val="FFFFFF"/>
              </a:solidFill>
            </a:endParaRPr>
          </a:p>
        </p:txBody>
      </p:sp>
      <p:sp>
        <p:nvSpPr>
          <p:cNvPr id="5" name="Content Placeholder 4">
            <a:extLst>
              <a:ext uri="{FF2B5EF4-FFF2-40B4-BE49-F238E27FC236}">
                <a16:creationId xmlns:a16="http://schemas.microsoft.com/office/drawing/2014/main" id="{516BEAAF-7461-4D3E-890F-FBC664DC9916}"/>
              </a:ext>
            </a:extLst>
          </p:cNvPr>
          <p:cNvSpPr>
            <a:spLocks noGrp="1"/>
          </p:cNvSpPr>
          <p:nvPr>
            <p:ph sz="half" idx="1"/>
          </p:nvPr>
        </p:nvSpPr>
        <p:spPr>
          <a:xfrm>
            <a:off x="4590824" y="2153127"/>
            <a:ext cx="3500684" cy="4363844"/>
          </a:xfrm>
        </p:spPr>
        <p:txBody>
          <a:bodyPr>
            <a:normAutofit/>
          </a:bodyPr>
          <a:lstStyle/>
          <a:p>
            <a:pPr marL="0" indent="0" algn="ctr">
              <a:buNone/>
            </a:pPr>
            <a:r>
              <a:rPr lang="en-US" sz="2000" u="sng" dirty="0"/>
              <a:t>Up to this Point</a:t>
            </a:r>
          </a:p>
          <a:p>
            <a:r>
              <a:rPr lang="en-US" sz="2000" dirty="0"/>
              <a:t>The team was assembled, and roles were assigned</a:t>
            </a:r>
          </a:p>
          <a:p>
            <a:r>
              <a:rPr lang="en-US" sz="2000" dirty="0"/>
              <a:t>The team reviewed the project requirements</a:t>
            </a:r>
          </a:p>
          <a:p>
            <a:r>
              <a:rPr lang="en-US" sz="2000" dirty="0"/>
              <a:t>We developed a Test Strategy and a Test Plan to define our testing procedure</a:t>
            </a:r>
            <a:endParaRPr lang="en-CA" sz="2000" dirty="0"/>
          </a:p>
        </p:txBody>
      </p:sp>
      <p:sp>
        <p:nvSpPr>
          <p:cNvPr id="6" name="Content Placeholder 5">
            <a:extLst>
              <a:ext uri="{FF2B5EF4-FFF2-40B4-BE49-F238E27FC236}">
                <a16:creationId xmlns:a16="http://schemas.microsoft.com/office/drawing/2014/main" id="{335830D8-D80D-44E0-A10B-5FB54B573A8E}"/>
              </a:ext>
            </a:extLst>
          </p:cNvPr>
          <p:cNvSpPr>
            <a:spLocks noGrp="1"/>
          </p:cNvSpPr>
          <p:nvPr>
            <p:ph sz="half" idx="2"/>
          </p:nvPr>
        </p:nvSpPr>
        <p:spPr>
          <a:xfrm>
            <a:off x="8209722" y="1412489"/>
            <a:ext cx="3607904" cy="4363844"/>
          </a:xfrm>
        </p:spPr>
        <p:txBody>
          <a:bodyPr>
            <a:normAutofit/>
          </a:bodyPr>
          <a:lstStyle/>
          <a:p>
            <a:pPr marL="0" indent="0" algn="ctr">
              <a:buNone/>
            </a:pPr>
            <a:r>
              <a:rPr lang="en-US" sz="2000" u="sng" dirty="0"/>
              <a:t>Moving Forward</a:t>
            </a:r>
          </a:p>
          <a:p>
            <a:r>
              <a:rPr lang="en-US" sz="2000" dirty="0"/>
              <a:t>U</a:t>
            </a:r>
            <a:r>
              <a:rPr lang="en-CA" sz="2000" dirty="0"/>
              <a:t>se Cases Created to Cover all requirements</a:t>
            </a:r>
          </a:p>
          <a:p>
            <a:r>
              <a:rPr lang="en-CA" sz="2000" dirty="0"/>
              <a:t>Test Cases covering every possible path of Use Cases</a:t>
            </a:r>
          </a:p>
          <a:p>
            <a:r>
              <a:rPr lang="en-CA" sz="2000" dirty="0"/>
              <a:t>Test Cases to make sure all requirements are covered</a:t>
            </a:r>
            <a:endParaRPr lang="en-US" sz="2000" dirty="0"/>
          </a:p>
        </p:txBody>
      </p:sp>
      <p:pic>
        <p:nvPicPr>
          <p:cNvPr id="1026" name="Picture 2" descr="Image result for clip art then and now">
            <a:extLst>
              <a:ext uri="{FF2B5EF4-FFF2-40B4-BE49-F238E27FC236}">
                <a16:creationId xmlns:a16="http://schemas.microsoft.com/office/drawing/2014/main" id="{191F7EC9-5EEE-4AAB-9D46-EF7BD651B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59" t="49515" r="6490"/>
          <a:stretch>
            <a:fillRect/>
          </a:stretch>
        </p:blipFill>
        <p:spPr bwMode="auto">
          <a:xfrm>
            <a:off x="8345582" y="4335049"/>
            <a:ext cx="3336183" cy="982386"/>
          </a:xfrm>
          <a:prstGeom prst="rect">
            <a:avLst/>
          </a:prstGeom>
          <a:noFill/>
          <a:ln>
            <a:noFill/>
          </a:ln>
        </p:spPr>
      </p:pic>
      <p:pic>
        <p:nvPicPr>
          <p:cNvPr id="1027" name="Picture 3" descr="Image result for clip art then and now">
            <a:extLst>
              <a:ext uri="{FF2B5EF4-FFF2-40B4-BE49-F238E27FC236}">
                <a16:creationId xmlns:a16="http://schemas.microsoft.com/office/drawing/2014/main" id="{89E0A2BD-0536-45E4-9CD0-BE18DF8EF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80" t="2521" r="14717" b="49678"/>
          <a:stretch/>
        </p:blipFill>
        <p:spPr bwMode="auto">
          <a:xfrm>
            <a:off x="4684435" y="1036390"/>
            <a:ext cx="3336183" cy="98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extLst>
      <p:ext uri="{BB962C8B-B14F-4D97-AF65-F5344CB8AC3E}">
        <p14:creationId xmlns:p14="http://schemas.microsoft.com/office/powerpoint/2010/main" val="817721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A7A08896-764D-4596-91C7-7954D181F6B1}"/>
              </a:ext>
            </a:extLst>
          </p:cNvPr>
          <p:cNvGraphicFramePr>
            <a:graphicFrameLocks noGrp="1"/>
          </p:cNvGraphicFramePr>
          <p:nvPr>
            <p:extLst>
              <p:ext uri="{D42A27DB-BD31-4B8C-83A1-F6EECF244321}">
                <p14:modId xmlns:p14="http://schemas.microsoft.com/office/powerpoint/2010/main" val="3904918759"/>
              </p:ext>
            </p:extLst>
          </p:nvPr>
        </p:nvGraphicFramePr>
        <p:xfrm>
          <a:off x="1819421" y="646331"/>
          <a:ext cx="8553158" cy="6104813"/>
        </p:xfrm>
        <a:graphic>
          <a:graphicData uri="http://schemas.openxmlformats.org/drawingml/2006/table">
            <a:tbl>
              <a:tblPr firstRow="1" firstCol="1" bandRow="1">
                <a:tableStyleId>{5C22544A-7EE6-4342-B048-85BDC9FD1C3A}</a:tableStyleId>
              </a:tblPr>
              <a:tblGrid>
                <a:gridCol w="1090443">
                  <a:extLst>
                    <a:ext uri="{9D8B030D-6E8A-4147-A177-3AD203B41FA5}">
                      <a16:colId xmlns:a16="http://schemas.microsoft.com/office/drawing/2014/main" val="2116888378"/>
                    </a:ext>
                  </a:extLst>
                </a:gridCol>
                <a:gridCol w="1346475">
                  <a:extLst>
                    <a:ext uri="{9D8B030D-6E8A-4147-A177-3AD203B41FA5}">
                      <a16:colId xmlns:a16="http://schemas.microsoft.com/office/drawing/2014/main" val="1742056151"/>
                    </a:ext>
                  </a:extLst>
                </a:gridCol>
                <a:gridCol w="1333581">
                  <a:extLst>
                    <a:ext uri="{9D8B030D-6E8A-4147-A177-3AD203B41FA5}">
                      <a16:colId xmlns:a16="http://schemas.microsoft.com/office/drawing/2014/main" val="653441337"/>
                    </a:ext>
                  </a:extLst>
                </a:gridCol>
                <a:gridCol w="1150306">
                  <a:extLst>
                    <a:ext uri="{9D8B030D-6E8A-4147-A177-3AD203B41FA5}">
                      <a16:colId xmlns:a16="http://schemas.microsoft.com/office/drawing/2014/main" val="122148415"/>
                    </a:ext>
                  </a:extLst>
                </a:gridCol>
                <a:gridCol w="1397129">
                  <a:extLst>
                    <a:ext uri="{9D8B030D-6E8A-4147-A177-3AD203B41FA5}">
                      <a16:colId xmlns:a16="http://schemas.microsoft.com/office/drawing/2014/main" val="837751195"/>
                    </a:ext>
                  </a:extLst>
                </a:gridCol>
                <a:gridCol w="1180147">
                  <a:extLst>
                    <a:ext uri="{9D8B030D-6E8A-4147-A177-3AD203B41FA5}">
                      <a16:colId xmlns:a16="http://schemas.microsoft.com/office/drawing/2014/main" val="2072188430"/>
                    </a:ext>
                  </a:extLst>
                </a:gridCol>
                <a:gridCol w="1055077">
                  <a:extLst>
                    <a:ext uri="{9D8B030D-6E8A-4147-A177-3AD203B41FA5}">
                      <a16:colId xmlns:a16="http://schemas.microsoft.com/office/drawing/2014/main" val="2152327520"/>
                    </a:ext>
                  </a:extLst>
                </a:gridCol>
              </a:tblGrid>
              <a:tr h="437337">
                <a:tc>
                  <a:txBody>
                    <a:bodyPr/>
                    <a:lstStyle/>
                    <a:p>
                      <a:pPr algn="ctr">
                        <a:spcBef>
                          <a:spcPts val="100"/>
                        </a:spcBef>
                        <a:spcAft>
                          <a:spcPts val="100"/>
                        </a:spcAft>
                      </a:pPr>
                      <a:r>
                        <a:rPr lang="en-CA" sz="1400" noProof="0" dirty="0">
                          <a:effectLst/>
                        </a:rPr>
                        <a:t>Type of Test</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bg1">
                        <a:lumMod val="65000"/>
                      </a:schemeClr>
                    </a:solidFill>
                  </a:tcPr>
                </a:tc>
                <a:tc>
                  <a:txBody>
                    <a:bodyPr/>
                    <a:lstStyle/>
                    <a:p>
                      <a:pPr algn="ctr">
                        <a:spcBef>
                          <a:spcPts val="100"/>
                        </a:spcBef>
                        <a:spcAft>
                          <a:spcPts val="100"/>
                        </a:spcAft>
                      </a:pPr>
                      <a:r>
                        <a:rPr lang="en-CA" sz="1400" noProof="0">
                          <a:effectLst/>
                        </a:rPr>
                        <a:t>Entry Criteria 1</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ctr">
                        <a:spcBef>
                          <a:spcPts val="100"/>
                        </a:spcBef>
                        <a:spcAft>
                          <a:spcPts val="100"/>
                        </a:spcAft>
                      </a:pPr>
                      <a:r>
                        <a:rPr lang="en-CA" sz="1400" noProof="0">
                          <a:effectLst/>
                        </a:rPr>
                        <a:t>Entry Criteria 2</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ctr">
                        <a:spcBef>
                          <a:spcPts val="100"/>
                        </a:spcBef>
                        <a:spcAft>
                          <a:spcPts val="100"/>
                        </a:spcAft>
                      </a:pPr>
                      <a:r>
                        <a:rPr lang="en-CA" sz="1400" noProof="0">
                          <a:effectLst/>
                        </a:rPr>
                        <a:t>Entry Criteria 3</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ctr">
                        <a:spcBef>
                          <a:spcPts val="100"/>
                        </a:spcBef>
                        <a:spcAft>
                          <a:spcPts val="100"/>
                        </a:spcAft>
                      </a:pPr>
                      <a:r>
                        <a:rPr lang="en-CA" sz="1400" noProof="0" dirty="0">
                          <a:effectLst/>
                        </a:rPr>
                        <a:t>Exit Criteria </a:t>
                      </a:r>
                    </a:p>
                    <a:p>
                      <a:pPr algn="ctr">
                        <a:spcBef>
                          <a:spcPts val="100"/>
                        </a:spcBef>
                        <a:spcAft>
                          <a:spcPts val="100"/>
                        </a:spcAft>
                      </a:pPr>
                      <a:r>
                        <a:rPr lang="en-CA" sz="1400" noProof="0" dirty="0">
                          <a:effectLst/>
                        </a:rPr>
                        <a:t>1</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60000"/>
                        <a:lumOff val="40000"/>
                      </a:schemeClr>
                    </a:solidFill>
                  </a:tcPr>
                </a:tc>
                <a:tc>
                  <a:txBody>
                    <a:bodyPr/>
                    <a:lstStyle/>
                    <a:p>
                      <a:pPr algn="ctr">
                        <a:spcBef>
                          <a:spcPts val="100"/>
                        </a:spcBef>
                        <a:spcAft>
                          <a:spcPts val="100"/>
                        </a:spcAft>
                      </a:pPr>
                      <a:r>
                        <a:rPr lang="en-CA" sz="1400" noProof="0">
                          <a:effectLst/>
                        </a:rPr>
                        <a:t>Exit Criteria 2</a:t>
                      </a:r>
                      <a:endParaRPr lang="en-CA" sz="1400" noProof="0">
                        <a:effectLst/>
                        <a:latin typeface="Arial" panose="020B0604020202020204" pitchFamily="34" charset="0"/>
                        <a:ea typeface="Times New Roman" panose="02020603050405020304" pitchFamily="18" charset="0"/>
                      </a:endParaRPr>
                    </a:p>
                  </a:txBody>
                  <a:tcPr marL="65270" marR="65270" marT="0" marB="0">
                    <a:solidFill>
                      <a:schemeClr val="accent5">
                        <a:lumMod val="60000"/>
                        <a:lumOff val="40000"/>
                      </a:schemeClr>
                    </a:solidFill>
                  </a:tcPr>
                </a:tc>
                <a:tc>
                  <a:txBody>
                    <a:bodyPr/>
                    <a:lstStyle/>
                    <a:p>
                      <a:pPr algn="ctr">
                        <a:spcBef>
                          <a:spcPts val="100"/>
                        </a:spcBef>
                        <a:spcAft>
                          <a:spcPts val="100"/>
                        </a:spcAft>
                      </a:pPr>
                      <a:r>
                        <a:rPr lang="en-CA" sz="1400" noProof="0" dirty="0">
                          <a:effectLst/>
                        </a:rPr>
                        <a:t>Exit Criteria 3</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60000"/>
                        <a:lumOff val="40000"/>
                      </a:schemeClr>
                    </a:solidFill>
                  </a:tcPr>
                </a:tc>
                <a:extLst>
                  <a:ext uri="{0D108BD9-81ED-4DB2-BD59-A6C34878D82A}">
                    <a16:rowId xmlns:a16="http://schemas.microsoft.com/office/drawing/2014/main" val="844378200"/>
                  </a:ext>
                </a:extLst>
              </a:tr>
              <a:tr h="1020454">
                <a:tc>
                  <a:txBody>
                    <a:bodyPr/>
                    <a:lstStyle/>
                    <a:p>
                      <a:pPr algn="l">
                        <a:spcBef>
                          <a:spcPts val="100"/>
                        </a:spcBef>
                        <a:spcAft>
                          <a:spcPts val="100"/>
                        </a:spcAft>
                      </a:pPr>
                      <a:r>
                        <a:rPr lang="en-CA" sz="1400" noProof="0" dirty="0">
                          <a:effectLst/>
                        </a:rPr>
                        <a:t>Functional</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bg1">
                        <a:lumMod val="65000"/>
                      </a:schemeClr>
                    </a:solidFill>
                  </a:tcPr>
                </a:tc>
                <a:tc>
                  <a:txBody>
                    <a:bodyPr/>
                    <a:lstStyle/>
                    <a:p>
                      <a:pPr algn="l">
                        <a:spcBef>
                          <a:spcPts val="100"/>
                        </a:spcBef>
                        <a:spcAft>
                          <a:spcPts val="100"/>
                        </a:spcAft>
                      </a:pPr>
                      <a:r>
                        <a:rPr lang="en-CA" sz="1400" noProof="0" dirty="0">
                          <a:effectLst/>
                        </a:rPr>
                        <a:t>Business and technical Requirements defined</a:t>
                      </a:r>
                      <a:endParaRPr lang="en-CA" sz="1400" noProof="0" dirty="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a:effectLst/>
                        </a:rPr>
                        <a:t>Environment Set up</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a:effectLst/>
                        </a:rPr>
                        <a:t>Test Cases and Test Plan defined</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dirty="0">
                          <a:effectLst/>
                        </a:rPr>
                        <a:t>All Test cases executed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tc>
                  <a:txBody>
                    <a:bodyPr/>
                    <a:lstStyle/>
                    <a:p>
                      <a:pPr algn="l">
                        <a:spcBef>
                          <a:spcPts val="100"/>
                        </a:spcBef>
                        <a:spcAft>
                          <a:spcPts val="100"/>
                        </a:spcAft>
                      </a:pPr>
                      <a:r>
                        <a:rPr lang="en-CA" sz="1400" noProof="0" dirty="0">
                          <a:effectLst/>
                        </a:rPr>
                        <a:t>All defects documented and reported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tc>
                  <a:txBody>
                    <a:bodyPr/>
                    <a:lstStyle/>
                    <a:p>
                      <a:pPr algn="l">
                        <a:spcBef>
                          <a:spcPts val="100"/>
                        </a:spcBef>
                        <a:spcAft>
                          <a:spcPts val="100"/>
                        </a:spcAft>
                      </a:pPr>
                      <a:r>
                        <a:rPr lang="en-CA" sz="1400" noProof="0" dirty="0">
                          <a:effectLst/>
                        </a:rPr>
                        <a:t>Severity Codes assigned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extLst>
                  <a:ext uri="{0D108BD9-81ED-4DB2-BD59-A6C34878D82A}">
                    <a16:rowId xmlns:a16="http://schemas.microsoft.com/office/drawing/2014/main" val="2736660353"/>
                  </a:ext>
                </a:extLst>
              </a:tr>
              <a:tr h="1457791">
                <a:tc>
                  <a:txBody>
                    <a:bodyPr/>
                    <a:lstStyle/>
                    <a:p>
                      <a:pPr algn="l">
                        <a:spcBef>
                          <a:spcPts val="100"/>
                        </a:spcBef>
                        <a:spcAft>
                          <a:spcPts val="100"/>
                        </a:spcAft>
                      </a:pPr>
                      <a:r>
                        <a:rPr lang="en-CA" sz="1400" noProof="0" dirty="0">
                          <a:effectLst/>
                        </a:rPr>
                        <a:t>Usability Testing</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bg1">
                        <a:lumMod val="65000"/>
                      </a:schemeClr>
                    </a:solidFill>
                  </a:tcPr>
                </a:tc>
                <a:tc>
                  <a:txBody>
                    <a:bodyPr/>
                    <a:lstStyle/>
                    <a:p>
                      <a:pPr algn="l">
                        <a:spcBef>
                          <a:spcPts val="100"/>
                        </a:spcBef>
                        <a:spcAft>
                          <a:spcPts val="100"/>
                        </a:spcAft>
                      </a:pPr>
                      <a:r>
                        <a:rPr lang="en-CA" sz="1400" noProof="0" dirty="0">
                          <a:effectLst/>
                        </a:rPr>
                        <a:t>Metrics defines</a:t>
                      </a:r>
                      <a:endParaRPr lang="en-CA" sz="1400" noProof="0" dirty="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a:effectLst/>
                        </a:rPr>
                        <a:t>Scenarios and Personas created</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dirty="0">
                          <a:effectLst/>
                        </a:rPr>
                        <a:t>Testers selected and scripts written</a:t>
                      </a:r>
                      <a:endParaRPr lang="en-CA" sz="1400" noProof="0" dirty="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dirty="0">
                          <a:effectLst/>
                        </a:rPr>
                        <a:t>All testers complete tasks and questionnaires</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20000"/>
                        <a:lumOff val="80000"/>
                      </a:schemeClr>
                    </a:solidFill>
                  </a:tcPr>
                </a:tc>
                <a:tc>
                  <a:txBody>
                    <a:bodyPr/>
                    <a:lstStyle/>
                    <a:p>
                      <a:pPr algn="l">
                        <a:spcBef>
                          <a:spcPts val="100"/>
                        </a:spcBef>
                        <a:spcAft>
                          <a:spcPts val="100"/>
                        </a:spcAft>
                      </a:pPr>
                      <a:r>
                        <a:rPr lang="en-CA" sz="1400" noProof="0" dirty="0">
                          <a:effectLst/>
                        </a:rPr>
                        <a:t>All relevant information consolidated and analyzed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20000"/>
                        <a:lumOff val="80000"/>
                      </a:schemeClr>
                    </a:solidFill>
                  </a:tcPr>
                </a:tc>
                <a:tc>
                  <a:txBody>
                    <a:bodyPr/>
                    <a:lstStyle/>
                    <a:p>
                      <a:pPr algn="l">
                        <a:spcBef>
                          <a:spcPts val="100"/>
                        </a:spcBef>
                        <a:spcAft>
                          <a:spcPts val="100"/>
                        </a:spcAft>
                      </a:pPr>
                      <a:r>
                        <a:rPr lang="en-CA" sz="1400" noProof="0" dirty="0">
                          <a:effectLst/>
                        </a:rPr>
                        <a:t>Severity Codes assigned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20000"/>
                        <a:lumOff val="80000"/>
                      </a:schemeClr>
                    </a:solidFill>
                  </a:tcPr>
                </a:tc>
                <a:extLst>
                  <a:ext uri="{0D108BD9-81ED-4DB2-BD59-A6C34878D82A}">
                    <a16:rowId xmlns:a16="http://schemas.microsoft.com/office/drawing/2014/main" val="2010471373"/>
                  </a:ext>
                </a:extLst>
              </a:tr>
              <a:tr h="1716657">
                <a:tc>
                  <a:txBody>
                    <a:bodyPr/>
                    <a:lstStyle/>
                    <a:p>
                      <a:pPr algn="l">
                        <a:spcBef>
                          <a:spcPts val="100"/>
                        </a:spcBef>
                        <a:spcAft>
                          <a:spcPts val="100"/>
                        </a:spcAft>
                      </a:pPr>
                      <a:r>
                        <a:rPr lang="en-CA" sz="1400" noProof="0" dirty="0">
                          <a:effectLst/>
                        </a:rPr>
                        <a:t>Automated Testing</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bg1">
                        <a:lumMod val="65000"/>
                      </a:schemeClr>
                    </a:solidFill>
                  </a:tcPr>
                </a:tc>
                <a:tc>
                  <a:txBody>
                    <a:bodyPr/>
                    <a:lstStyle/>
                    <a:p>
                      <a:pPr algn="l">
                        <a:spcBef>
                          <a:spcPts val="100"/>
                        </a:spcBef>
                        <a:spcAft>
                          <a:spcPts val="100"/>
                        </a:spcAft>
                      </a:pPr>
                      <a:r>
                        <a:rPr lang="en-CA" sz="1400" noProof="0">
                          <a:effectLst/>
                        </a:rPr>
                        <a:t>All automatable test cases identified</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a:effectLst/>
                        </a:rPr>
                        <a:t>Jmeter and Junit scripts created</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a:effectLst/>
                        </a:rPr>
                        <a:t>Required parameters defined (3500 users at a time, load page in under 3 seconds)</a:t>
                      </a:r>
                      <a:endParaRPr lang="en-CA" sz="1400" noProof="0">
                        <a:effectLst/>
                        <a:latin typeface="Arial" panose="020B0604020202020204" pitchFamily="34" charset="0"/>
                        <a:ea typeface="Times New Roman" panose="02020603050405020304" pitchFamily="18" charset="0"/>
                      </a:endParaRPr>
                    </a:p>
                  </a:txBody>
                  <a:tcPr marL="65270" marR="65270" marT="0" marB="0"/>
                </a:tc>
                <a:tc>
                  <a:txBody>
                    <a:bodyPr/>
                    <a:lstStyle/>
                    <a:p>
                      <a:pPr algn="l">
                        <a:spcBef>
                          <a:spcPts val="100"/>
                        </a:spcBef>
                        <a:spcAft>
                          <a:spcPts val="100"/>
                        </a:spcAft>
                      </a:pPr>
                      <a:r>
                        <a:rPr lang="en-CA" sz="1400" noProof="0" dirty="0">
                          <a:effectLst/>
                        </a:rPr>
                        <a:t>100% of test cases executed and results recorded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tc>
                  <a:txBody>
                    <a:bodyPr/>
                    <a:lstStyle/>
                    <a:p>
                      <a:pPr algn="l">
                        <a:spcBef>
                          <a:spcPts val="100"/>
                        </a:spcBef>
                        <a:spcAft>
                          <a:spcPts val="100"/>
                        </a:spcAft>
                      </a:pPr>
                      <a:r>
                        <a:rPr lang="en-CA" sz="1400" noProof="0" dirty="0">
                          <a:effectLst/>
                        </a:rPr>
                        <a:t>Output reports generated by automation tools and analyzed</a:t>
                      </a:r>
                      <a:endParaRPr lang="en-CA" sz="1400" noProof="0" dirty="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tc>
                  <a:txBody>
                    <a:bodyPr/>
                    <a:lstStyle/>
                    <a:p>
                      <a:pPr algn="l">
                        <a:spcBef>
                          <a:spcPts val="100"/>
                        </a:spcBef>
                        <a:spcAft>
                          <a:spcPts val="100"/>
                        </a:spcAft>
                      </a:pPr>
                      <a:r>
                        <a:rPr lang="en-CA" sz="1400" noProof="0">
                          <a:effectLst/>
                        </a:rPr>
                        <a:t>Severity Codes assigned</a:t>
                      </a:r>
                      <a:endParaRPr lang="en-CA" sz="1400" noProof="0">
                        <a:effectLst/>
                        <a:latin typeface="Arial" panose="020B0604020202020204" pitchFamily="34" charset="0"/>
                        <a:ea typeface="Times New Roman" panose="02020603050405020304" pitchFamily="18" charset="0"/>
                      </a:endParaRPr>
                    </a:p>
                  </a:txBody>
                  <a:tcPr marL="65270" marR="65270" marT="0" marB="0">
                    <a:solidFill>
                      <a:schemeClr val="accent5">
                        <a:lumMod val="40000"/>
                        <a:lumOff val="60000"/>
                      </a:schemeClr>
                    </a:solidFill>
                  </a:tcPr>
                </a:tc>
                <a:extLst>
                  <a:ext uri="{0D108BD9-81ED-4DB2-BD59-A6C34878D82A}">
                    <a16:rowId xmlns:a16="http://schemas.microsoft.com/office/drawing/2014/main" val="3760850754"/>
                  </a:ext>
                </a:extLst>
              </a:tr>
              <a:tr h="1457791">
                <a:tc>
                  <a:txBody>
                    <a:bodyPr/>
                    <a:lstStyle/>
                    <a:p>
                      <a:pPr algn="l">
                        <a:spcBef>
                          <a:spcPts val="100"/>
                        </a:spcBef>
                        <a:spcAft>
                          <a:spcPts val="100"/>
                        </a:spcAft>
                      </a:pPr>
                      <a:r>
                        <a:rPr lang="en-CA" sz="1400" noProof="0" dirty="0">
                          <a:effectLst/>
                          <a:latin typeface="Arial" panose="020B0604020202020204" pitchFamily="34" charset="0"/>
                          <a:ea typeface="Times New Roman" panose="02020603050405020304" pitchFamily="18" charset="0"/>
                        </a:rPr>
                        <a:t>Security Testing</a:t>
                      </a:r>
                    </a:p>
                  </a:txBody>
                  <a:tcPr marL="65270" marR="65270" marT="0" marB="0">
                    <a:solidFill>
                      <a:schemeClr val="bg1">
                        <a:lumMod val="65000"/>
                      </a:schemeClr>
                    </a:solidFill>
                  </a:tcPr>
                </a:tc>
                <a:tc>
                  <a:txBody>
                    <a:bodyPr/>
                    <a:lstStyle/>
                    <a:p>
                      <a:pPr algn="l">
                        <a:spcBef>
                          <a:spcPts val="100"/>
                        </a:spcBef>
                        <a:spcAft>
                          <a:spcPts val="100"/>
                        </a:spcAft>
                      </a:pPr>
                      <a:r>
                        <a:rPr lang="en-CA" sz="1400" noProof="0">
                          <a:effectLst/>
                          <a:latin typeface="Arial" panose="020B0604020202020204" pitchFamily="34" charset="0"/>
                          <a:ea typeface="Times New Roman" panose="02020603050405020304" pitchFamily="18" charset="0"/>
                        </a:rPr>
                        <a:t>Security Standards established</a:t>
                      </a:r>
                    </a:p>
                  </a:txBody>
                  <a:tcPr marL="65270" marR="65270" marT="0" marB="0"/>
                </a:tc>
                <a:tc>
                  <a:txBody>
                    <a:bodyPr/>
                    <a:lstStyle/>
                    <a:p>
                      <a:pPr algn="l">
                        <a:spcBef>
                          <a:spcPts val="100"/>
                        </a:spcBef>
                        <a:spcAft>
                          <a:spcPts val="100"/>
                        </a:spcAft>
                      </a:pPr>
                      <a:r>
                        <a:rPr lang="en-CA" sz="1400" noProof="0">
                          <a:effectLst/>
                          <a:latin typeface="Arial" panose="020B0604020202020204" pitchFamily="34" charset="0"/>
                          <a:ea typeface="Times New Roman" panose="02020603050405020304" pitchFamily="18" charset="0"/>
                        </a:rPr>
                        <a:t>Security Risks identified</a:t>
                      </a:r>
                    </a:p>
                  </a:txBody>
                  <a:tcPr marL="65270" marR="65270" marT="0" marB="0"/>
                </a:tc>
                <a:tc>
                  <a:txBody>
                    <a:bodyPr/>
                    <a:lstStyle/>
                    <a:p>
                      <a:pPr algn="l">
                        <a:spcBef>
                          <a:spcPts val="100"/>
                        </a:spcBef>
                        <a:spcAft>
                          <a:spcPts val="100"/>
                        </a:spcAft>
                      </a:pPr>
                      <a:r>
                        <a:rPr lang="en-CA" sz="1400" noProof="0">
                          <a:effectLst/>
                          <a:latin typeface="Arial" panose="020B0604020202020204" pitchFamily="34" charset="0"/>
                          <a:ea typeface="Times New Roman" panose="02020603050405020304" pitchFamily="18" charset="0"/>
                        </a:rPr>
                        <a:t>Security Testing Tools and Protocols Selected</a:t>
                      </a:r>
                    </a:p>
                  </a:txBody>
                  <a:tcPr marL="65270" marR="65270" marT="0" marB="0"/>
                </a:tc>
                <a:tc>
                  <a:txBody>
                    <a:bodyPr/>
                    <a:lstStyle/>
                    <a:p>
                      <a:pPr algn="l">
                        <a:spcBef>
                          <a:spcPts val="100"/>
                        </a:spcBef>
                        <a:spcAft>
                          <a:spcPts val="100"/>
                        </a:spcAft>
                      </a:pPr>
                      <a:r>
                        <a:rPr lang="en-CA" sz="1400" noProof="0" dirty="0">
                          <a:effectLst/>
                          <a:latin typeface="Arial" panose="020B0604020202020204" pitchFamily="34" charset="0"/>
                          <a:ea typeface="Times New Roman" panose="02020603050405020304" pitchFamily="18" charset="0"/>
                        </a:rPr>
                        <a:t>Vulnerabilities identified and addressed</a:t>
                      </a:r>
                    </a:p>
                  </a:txBody>
                  <a:tcPr marL="65270" marR="65270" marT="0" marB="0">
                    <a:solidFill>
                      <a:schemeClr val="accent5">
                        <a:lumMod val="20000"/>
                        <a:lumOff val="80000"/>
                      </a:schemeClr>
                    </a:solidFill>
                  </a:tcPr>
                </a:tc>
                <a:tc>
                  <a:txBody>
                    <a:bodyPr/>
                    <a:lstStyle/>
                    <a:p>
                      <a:pPr algn="l">
                        <a:spcBef>
                          <a:spcPts val="100"/>
                        </a:spcBef>
                        <a:spcAft>
                          <a:spcPts val="100"/>
                        </a:spcAft>
                      </a:pPr>
                      <a:r>
                        <a:rPr lang="en-CA" sz="1400" noProof="0" dirty="0">
                          <a:effectLst/>
                          <a:latin typeface="Arial" panose="020B0604020202020204" pitchFamily="34" charset="0"/>
                          <a:ea typeface="Times New Roman" panose="02020603050405020304" pitchFamily="18" charset="0"/>
                        </a:rPr>
                        <a:t>Minimum security standards met and exceeded</a:t>
                      </a:r>
                    </a:p>
                  </a:txBody>
                  <a:tcPr marL="65270" marR="65270" marT="0" marB="0">
                    <a:solidFill>
                      <a:schemeClr val="accent5">
                        <a:lumMod val="20000"/>
                        <a:lumOff val="80000"/>
                      </a:schemeClr>
                    </a:solidFill>
                  </a:tcPr>
                </a:tc>
                <a:tc>
                  <a:txBody>
                    <a:bodyPr/>
                    <a:lstStyle/>
                    <a:p>
                      <a:pPr algn="l">
                        <a:spcBef>
                          <a:spcPts val="100"/>
                        </a:spcBef>
                        <a:spcAft>
                          <a:spcPts val="100"/>
                        </a:spcAft>
                      </a:pPr>
                      <a:r>
                        <a:rPr lang="en-CA" sz="1400" noProof="0" dirty="0">
                          <a:effectLst/>
                          <a:latin typeface="Arial" panose="020B0604020202020204" pitchFamily="34" charset="0"/>
                          <a:ea typeface="Times New Roman" panose="02020603050405020304" pitchFamily="18" charset="0"/>
                        </a:rPr>
                        <a:t>Security risks mitigated</a:t>
                      </a:r>
                    </a:p>
                  </a:txBody>
                  <a:tcPr marL="65270" marR="65270" marT="0" marB="0">
                    <a:solidFill>
                      <a:schemeClr val="accent5">
                        <a:lumMod val="20000"/>
                        <a:lumOff val="80000"/>
                      </a:schemeClr>
                    </a:solidFill>
                  </a:tcPr>
                </a:tc>
                <a:extLst>
                  <a:ext uri="{0D108BD9-81ED-4DB2-BD59-A6C34878D82A}">
                    <a16:rowId xmlns:a16="http://schemas.microsoft.com/office/drawing/2014/main" val="2972352751"/>
                  </a:ext>
                </a:extLst>
              </a:tr>
            </a:tbl>
          </a:graphicData>
        </a:graphic>
      </p:graphicFrame>
      <p:sp>
        <p:nvSpPr>
          <p:cNvPr id="3" name="Rectángulo 2">
            <a:extLst>
              <a:ext uri="{FF2B5EF4-FFF2-40B4-BE49-F238E27FC236}">
                <a16:creationId xmlns:a16="http://schemas.microsoft.com/office/drawing/2014/main" id="{D142E90F-3A5F-4E08-B985-7C1A6D17C666}"/>
              </a:ext>
            </a:extLst>
          </p:cNvPr>
          <p:cNvSpPr/>
          <p:nvPr/>
        </p:nvSpPr>
        <p:spPr>
          <a:xfrm>
            <a:off x="3620086" y="0"/>
            <a:ext cx="4951828" cy="646331"/>
          </a:xfrm>
          <a:prstGeom prst="rect">
            <a:avLst/>
          </a:prstGeom>
        </p:spPr>
        <p:txBody>
          <a:bodyPr wrap="square">
            <a:spAutoFit/>
          </a:bodyPr>
          <a:lstStyle/>
          <a:p>
            <a:r>
              <a:rPr lang="en-US" sz="3600" dirty="0"/>
              <a:t>Entry and Exit Criteria</a:t>
            </a:r>
          </a:p>
        </p:txBody>
      </p:sp>
    </p:spTree>
    <p:extLst>
      <p:ext uri="{BB962C8B-B14F-4D97-AF65-F5344CB8AC3E}">
        <p14:creationId xmlns:p14="http://schemas.microsoft.com/office/powerpoint/2010/main" val="116948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2400" dirty="0">
                <a:solidFill>
                  <a:schemeClr val="accent1"/>
                </a:solidFill>
              </a:rPr>
              <a:t>Test Data</a:t>
            </a:r>
          </a:p>
        </p:txBody>
      </p:sp>
      <p:sp>
        <p:nvSpPr>
          <p:cNvPr id="7" name="Donut 6">
            <a:extLst>
              <a:ext uri="{FF2B5EF4-FFF2-40B4-BE49-F238E27FC236}">
                <a16:creationId xmlns:a16="http://schemas.microsoft.com/office/drawing/2014/main" id="{92A25C78-40AB-4447-97BE-78D4577D4FC4}"/>
              </a:ext>
            </a:extLst>
          </p:cNvPr>
          <p:cNvSpPr/>
          <p:nvPr/>
        </p:nvSpPr>
        <p:spPr>
          <a:xfrm>
            <a:off x="94292" y="1831688"/>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a:extLst>
              <a:ext uri="{FF2B5EF4-FFF2-40B4-BE49-F238E27FC236}">
                <a16:creationId xmlns:a16="http://schemas.microsoft.com/office/drawing/2014/main" id="{C47DFAB1-7CA7-45B2-BC42-5A368106CA0F}"/>
              </a:ext>
            </a:extLst>
          </p:cNvPr>
          <p:cNvSpPr/>
          <p:nvPr/>
        </p:nvSpPr>
        <p:spPr>
          <a:xfrm rot="2700000">
            <a:off x="1599457" y="1357176"/>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a:extLst>
              <a:ext uri="{FF2B5EF4-FFF2-40B4-BE49-F238E27FC236}">
                <a16:creationId xmlns:a16="http://schemas.microsoft.com/office/drawing/2014/main" id="{BB93AC16-A738-412D-A884-4D67C937603F}"/>
              </a:ext>
            </a:extLst>
          </p:cNvPr>
          <p:cNvSpPr/>
          <p:nvPr/>
        </p:nvSpPr>
        <p:spPr>
          <a:xfrm rot="18900000">
            <a:off x="1599457" y="1357176"/>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a:extLst>
              <a:ext uri="{FF2B5EF4-FFF2-40B4-BE49-F238E27FC236}">
                <a16:creationId xmlns:a16="http://schemas.microsoft.com/office/drawing/2014/main" id="{B0D461CE-5F1D-4C78-B7E0-B4E61BE49A0E}"/>
              </a:ext>
            </a:extLst>
          </p:cNvPr>
          <p:cNvSpPr/>
          <p:nvPr/>
        </p:nvSpPr>
        <p:spPr>
          <a:xfrm>
            <a:off x="1163097" y="2899780"/>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1D047957-7482-43A8-B0BF-E1C52F51BC9B}"/>
              </a:ext>
            </a:extLst>
          </p:cNvPr>
          <p:cNvCxnSpPr>
            <a:cxnSpLocks/>
          </p:cNvCxnSpPr>
          <p:nvPr/>
        </p:nvCxnSpPr>
        <p:spPr>
          <a:xfrm>
            <a:off x="1132445" y="2876353"/>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BF28EB-3818-41F1-8206-94E182F1EBD0}"/>
              </a:ext>
            </a:extLst>
          </p:cNvPr>
          <p:cNvCxnSpPr>
            <a:cxnSpLocks/>
          </p:cNvCxnSpPr>
          <p:nvPr/>
        </p:nvCxnSpPr>
        <p:spPr>
          <a:xfrm rot="5400000">
            <a:off x="1132445" y="2876353"/>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A9F72C1-259E-48B6-8D75-A089C4B2DDC7}"/>
              </a:ext>
            </a:extLst>
          </p:cNvPr>
          <p:cNvSpPr/>
          <p:nvPr/>
        </p:nvSpPr>
        <p:spPr>
          <a:xfrm>
            <a:off x="1408292" y="3145688"/>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a:extLst>
              <a:ext uri="{FF2B5EF4-FFF2-40B4-BE49-F238E27FC236}">
                <a16:creationId xmlns:a16="http://schemas.microsoft.com/office/drawing/2014/main" id="{02153930-82BE-47AD-924A-E480E0A71D99}"/>
              </a:ext>
            </a:extLst>
          </p:cNvPr>
          <p:cNvSpPr/>
          <p:nvPr/>
        </p:nvSpPr>
        <p:spPr>
          <a:xfrm>
            <a:off x="1534292" y="3271688"/>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28" name="Oval 27">
            <a:extLst>
              <a:ext uri="{FF2B5EF4-FFF2-40B4-BE49-F238E27FC236}">
                <a16:creationId xmlns:a16="http://schemas.microsoft.com/office/drawing/2014/main" id="{9C5AB78D-66CC-48C6-8715-BAB5D0904F97}"/>
              </a:ext>
            </a:extLst>
          </p:cNvPr>
          <p:cNvSpPr/>
          <p:nvPr/>
        </p:nvSpPr>
        <p:spPr>
          <a:xfrm>
            <a:off x="284923" y="2014108"/>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a:extLst>
              <a:ext uri="{FF2B5EF4-FFF2-40B4-BE49-F238E27FC236}">
                <a16:creationId xmlns:a16="http://schemas.microsoft.com/office/drawing/2014/main" id="{549CD4A5-F9C5-4D00-ABE4-FD1326646B44}"/>
              </a:ext>
            </a:extLst>
          </p:cNvPr>
          <p:cNvSpPr/>
          <p:nvPr/>
        </p:nvSpPr>
        <p:spPr>
          <a:xfrm>
            <a:off x="3076617" y="2021757"/>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a:extLst>
              <a:ext uri="{FF2B5EF4-FFF2-40B4-BE49-F238E27FC236}">
                <a16:creationId xmlns:a16="http://schemas.microsoft.com/office/drawing/2014/main" id="{EC3E2E56-6DE5-461C-8C13-457F75B2660E}"/>
              </a:ext>
            </a:extLst>
          </p:cNvPr>
          <p:cNvSpPr/>
          <p:nvPr/>
        </p:nvSpPr>
        <p:spPr>
          <a:xfrm>
            <a:off x="304445" y="4808946"/>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a:extLst>
              <a:ext uri="{FF2B5EF4-FFF2-40B4-BE49-F238E27FC236}">
                <a16:creationId xmlns:a16="http://schemas.microsoft.com/office/drawing/2014/main" id="{E1E48269-9840-463A-BA66-B501F8657409}"/>
              </a:ext>
            </a:extLst>
          </p:cNvPr>
          <p:cNvSpPr/>
          <p:nvPr/>
        </p:nvSpPr>
        <p:spPr>
          <a:xfrm>
            <a:off x="3075621" y="4808946"/>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a:extLst>
              <a:ext uri="{FF2B5EF4-FFF2-40B4-BE49-F238E27FC236}">
                <a16:creationId xmlns:a16="http://schemas.microsoft.com/office/drawing/2014/main" id="{0C0B13C8-62BC-4282-9907-DABBE172BD49}"/>
              </a:ext>
            </a:extLst>
          </p:cNvPr>
          <p:cNvSpPr txBox="1"/>
          <p:nvPr/>
        </p:nvSpPr>
        <p:spPr>
          <a:xfrm>
            <a:off x="291973" y="2081814"/>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U</a:t>
            </a:r>
            <a:endParaRPr lang="ko-KR" altLang="en-US" sz="4000" b="1" dirty="0">
              <a:solidFill>
                <a:schemeClr val="bg1"/>
              </a:solidFill>
              <a:cs typeface="Arial" pitchFamily="34" charset="0"/>
            </a:endParaRPr>
          </a:p>
        </p:txBody>
      </p:sp>
      <p:sp>
        <p:nvSpPr>
          <p:cNvPr id="33" name="TextBox 32">
            <a:extLst>
              <a:ext uri="{FF2B5EF4-FFF2-40B4-BE49-F238E27FC236}">
                <a16:creationId xmlns:a16="http://schemas.microsoft.com/office/drawing/2014/main" id="{427729EE-19D0-47BD-85C1-9340C7332682}"/>
              </a:ext>
            </a:extLst>
          </p:cNvPr>
          <p:cNvSpPr txBox="1"/>
          <p:nvPr/>
        </p:nvSpPr>
        <p:spPr>
          <a:xfrm>
            <a:off x="3123818" y="2081814"/>
            <a:ext cx="825800"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AT</a:t>
            </a:r>
            <a:endParaRPr lang="ko-KR" altLang="en-US" sz="3600" b="1" dirty="0">
              <a:solidFill>
                <a:schemeClr val="bg1"/>
              </a:solidFill>
              <a:cs typeface="Arial" pitchFamily="34" charset="0"/>
            </a:endParaRPr>
          </a:p>
        </p:txBody>
      </p:sp>
      <p:sp>
        <p:nvSpPr>
          <p:cNvPr id="34" name="TextBox 33">
            <a:extLst>
              <a:ext uri="{FF2B5EF4-FFF2-40B4-BE49-F238E27FC236}">
                <a16:creationId xmlns:a16="http://schemas.microsoft.com/office/drawing/2014/main" id="{2DB82761-739E-4B44-A25F-4DDA06F61C64}"/>
              </a:ext>
            </a:extLst>
          </p:cNvPr>
          <p:cNvSpPr txBox="1"/>
          <p:nvPr/>
        </p:nvSpPr>
        <p:spPr>
          <a:xfrm>
            <a:off x="310221" y="4873072"/>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F</a:t>
            </a:r>
            <a:endParaRPr lang="ko-KR" altLang="en-US" sz="4000" b="1" dirty="0">
              <a:solidFill>
                <a:schemeClr val="bg1"/>
              </a:solidFill>
              <a:cs typeface="Arial" pitchFamily="34" charset="0"/>
            </a:endParaRPr>
          </a:p>
        </p:txBody>
      </p:sp>
      <p:sp>
        <p:nvSpPr>
          <p:cNvPr id="35" name="TextBox 34">
            <a:extLst>
              <a:ext uri="{FF2B5EF4-FFF2-40B4-BE49-F238E27FC236}">
                <a16:creationId xmlns:a16="http://schemas.microsoft.com/office/drawing/2014/main" id="{B29B0D18-F9FD-414C-8E03-D4055B4FA394}"/>
              </a:ext>
            </a:extLst>
          </p:cNvPr>
          <p:cNvSpPr txBox="1"/>
          <p:nvPr/>
        </p:nvSpPr>
        <p:spPr>
          <a:xfrm>
            <a:off x="3094899" y="4863548"/>
            <a:ext cx="825800" cy="707886"/>
          </a:xfrm>
          <a:prstGeom prst="rect">
            <a:avLst/>
          </a:prstGeom>
          <a:noFill/>
        </p:spPr>
        <p:txBody>
          <a:bodyPr wrap="square" rtlCol="0">
            <a:spAutoFit/>
          </a:bodyPr>
          <a:lstStyle/>
          <a:p>
            <a:pPr algn="ctr"/>
            <a:r>
              <a:rPr lang="en-US" altLang="ko-KR" sz="4000" b="1" dirty="0">
                <a:solidFill>
                  <a:schemeClr val="bg1"/>
                </a:solidFill>
                <a:cs typeface="Arial" pitchFamily="34" charset="0"/>
              </a:rPr>
              <a:t>S</a:t>
            </a:r>
            <a:endParaRPr lang="ko-KR" altLang="en-US" sz="4000" b="1" dirty="0">
              <a:solidFill>
                <a:schemeClr val="bg1"/>
              </a:solidFill>
              <a:cs typeface="Arial" pitchFamily="34" charset="0"/>
            </a:endParaRPr>
          </a:p>
        </p:txBody>
      </p:sp>
      <p:sp>
        <p:nvSpPr>
          <p:cNvPr id="40" name="Trapezoid 13">
            <a:extLst>
              <a:ext uri="{FF2B5EF4-FFF2-40B4-BE49-F238E27FC236}">
                <a16:creationId xmlns:a16="http://schemas.microsoft.com/office/drawing/2014/main" id="{CAE2CFC1-B791-479B-893C-0730D309BD00}"/>
              </a:ext>
            </a:extLst>
          </p:cNvPr>
          <p:cNvSpPr/>
          <p:nvPr/>
        </p:nvSpPr>
        <p:spPr>
          <a:xfrm>
            <a:off x="1838535" y="3617168"/>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aphicFrame>
        <p:nvGraphicFramePr>
          <p:cNvPr id="15" name="Tabla 14">
            <a:extLst>
              <a:ext uri="{FF2B5EF4-FFF2-40B4-BE49-F238E27FC236}">
                <a16:creationId xmlns:a16="http://schemas.microsoft.com/office/drawing/2014/main" id="{607AECAE-E576-42C0-9D1D-F6FE370386C6}"/>
              </a:ext>
            </a:extLst>
          </p:cNvPr>
          <p:cNvGraphicFramePr>
            <a:graphicFrameLocks noGrp="1"/>
          </p:cNvGraphicFramePr>
          <p:nvPr>
            <p:extLst>
              <p:ext uri="{D42A27DB-BD31-4B8C-83A1-F6EECF244321}">
                <p14:modId xmlns:p14="http://schemas.microsoft.com/office/powerpoint/2010/main" val="427735412"/>
              </p:ext>
            </p:extLst>
          </p:nvPr>
        </p:nvGraphicFramePr>
        <p:xfrm>
          <a:off x="4954292" y="1437883"/>
          <a:ext cx="6755927" cy="4806584"/>
        </p:xfrm>
        <a:graphic>
          <a:graphicData uri="http://schemas.openxmlformats.org/drawingml/2006/table">
            <a:tbl>
              <a:tblPr firstRow="1" firstCol="1" lastRow="1" lastCol="1" bandRow="1" bandCol="1"/>
              <a:tblGrid>
                <a:gridCol w="2981880">
                  <a:extLst>
                    <a:ext uri="{9D8B030D-6E8A-4147-A177-3AD203B41FA5}">
                      <a16:colId xmlns:a16="http://schemas.microsoft.com/office/drawing/2014/main" val="4285374507"/>
                    </a:ext>
                  </a:extLst>
                </a:gridCol>
                <a:gridCol w="3774047">
                  <a:extLst>
                    <a:ext uri="{9D8B030D-6E8A-4147-A177-3AD203B41FA5}">
                      <a16:colId xmlns:a16="http://schemas.microsoft.com/office/drawing/2014/main" val="213433362"/>
                    </a:ext>
                  </a:extLst>
                </a:gridCol>
              </a:tblGrid>
              <a:tr h="400746">
                <a:tc>
                  <a:txBody>
                    <a:bodyPr/>
                    <a:lstStyle/>
                    <a:p>
                      <a:pPr algn="just" fontAlgn="base" hangingPunct="0">
                        <a:lnSpc>
                          <a:spcPct val="150000"/>
                        </a:lnSpc>
                        <a:spcBef>
                          <a:spcPts val="100"/>
                        </a:spcBef>
                        <a:spcAft>
                          <a:spcPts val="100"/>
                        </a:spcAft>
                      </a:pPr>
                      <a:r>
                        <a:rPr lang="en-GB" sz="1400" b="1">
                          <a:effectLst/>
                          <a:latin typeface="Arial Bold"/>
                          <a:ea typeface="Times New Roman" panose="02020603050405020304" pitchFamily="18" charset="0"/>
                        </a:rPr>
                        <a:t>Test Type</a:t>
                      </a:r>
                      <a:endParaRPr lang="en-CA" sz="14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just" fontAlgn="base" hangingPunct="0">
                        <a:lnSpc>
                          <a:spcPct val="150000"/>
                        </a:lnSpc>
                        <a:spcBef>
                          <a:spcPts val="100"/>
                        </a:spcBef>
                        <a:spcAft>
                          <a:spcPts val="100"/>
                        </a:spcAft>
                      </a:pPr>
                      <a:r>
                        <a:rPr lang="en-GB" sz="1400" b="1">
                          <a:solidFill>
                            <a:srgbClr val="000000"/>
                          </a:solidFill>
                          <a:effectLst/>
                          <a:latin typeface="Arial Bold"/>
                          <a:ea typeface="Times New Roman" panose="02020603050405020304" pitchFamily="18" charset="0"/>
                        </a:rPr>
                        <a:t>Source of Test Data</a:t>
                      </a:r>
                      <a:endParaRPr lang="en-CA" sz="14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1730027292"/>
                  </a:ext>
                </a:extLst>
              </a:tr>
              <a:tr h="1361331">
                <a:tc>
                  <a:txBody>
                    <a:bodyPr/>
                    <a:lstStyle/>
                    <a:p>
                      <a:pPr algn="just"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Functional Testing</a:t>
                      </a:r>
                      <a:endParaRPr lang="en-CA" sz="14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hangingPunct="0">
                        <a:lnSpc>
                          <a:spcPct val="150000"/>
                        </a:lnSpc>
                        <a:spcBef>
                          <a:spcPts val="100"/>
                        </a:spcBef>
                        <a:spcAft>
                          <a:spcPts val="100"/>
                        </a:spcAft>
                      </a:pPr>
                      <a:r>
                        <a:rPr lang="en-GB" sz="1400">
                          <a:effectLst/>
                          <a:latin typeface="Arial" panose="020B0604020202020204" pitchFamily="34" charset="0"/>
                          <a:ea typeface="Times New Roman" panose="02020603050405020304" pitchFamily="18" charset="0"/>
                        </a:rPr>
                        <a:t>Manually generated using boundary value analysis and equivalence partitioning.</a:t>
                      </a:r>
                      <a:endParaRPr lang="en-CA" sz="1400">
                        <a:effectLst/>
                        <a:latin typeface="Arial" panose="020B0604020202020204" pitchFamily="34" charset="0"/>
                        <a:ea typeface="Times New Roman" panose="02020603050405020304" pitchFamily="18" charset="0"/>
                      </a:endParaRPr>
                    </a:p>
                    <a:p>
                      <a:pPr algn="l" fontAlgn="base" hangingPunct="0">
                        <a:lnSpc>
                          <a:spcPct val="150000"/>
                        </a:lnSpc>
                        <a:spcBef>
                          <a:spcPts val="100"/>
                        </a:spcBef>
                        <a:spcAft>
                          <a:spcPts val="100"/>
                        </a:spcAft>
                      </a:pPr>
                      <a:r>
                        <a:rPr lang="en-GB" sz="1400">
                          <a:effectLst/>
                          <a:latin typeface="Arial" panose="020B0604020202020204" pitchFamily="34" charset="0"/>
                          <a:ea typeface="Times New Roman" panose="02020603050405020304" pitchFamily="18" charset="0"/>
                        </a:rPr>
                        <a:t>Exception cases will also be manually identified</a:t>
                      </a:r>
                      <a:endParaRPr lang="en-CA" sz="14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027486"/>
                  </a:ext>
                </a:extLst>
              </a:tr>
              <a:tr h="857947">
                <a:tc>
                  <a:txBody>
                    <a:bodyPr/>
                    <a:lstStyle/>
                    <a:p>
                      <a:pPr algn="just"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Automated Testing</a:t>
                      </a:r>
                      <a:endParaRPr lang="en-CA" sz="14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hangingPunct="0">
                        <a:lnSpc>
                          <a:spcPct val="150000"/>
                        </a:lnSpc>
                        <a:spcBef>
                          <a:spcPts val="100"/>
                        </a:spcBef>
                        <a:spcAft>
                          <a:spcPts val="100"/>
                        </a:spcAft>
                      </a:pPr>
                      <a:r>
                        <a:rPr lang="en-GB" sz="1400">
                          <a:effectLst/>
                          <a:latin typeface="Arial" panose="020B0604020202020204" pitchFamily="34" charset="0"/>
                          <a:ea typeface="Times New Roman" panose="02020603050405020304" pitchFamily="18" charset="0"/>
                        </a:rPr>
                        <a:t>Ranges of values will be provided to the automated testing tools.</a:t>
                      </a:r>
                      <a:endParaRPr lang="en-CA" sz="14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934115"/>
                  </a:ext>
                </a:extLst>
              </a:tr>
              <a:tr h="857947">
                <a:tc>
                  <a:txBody>
                    <a:bodyPr/>
                    <a:lstStyle/>
                    <a:p>
                      <a:pPr algn="just" fontAlgn="base" hangingPunct="0">
                        <a:lnSpc>
                          <a:spcPct val="150000"/>
                        </a:lnSpc>
                        <a:spcBef>
                          <a:spcPts val="100"/>
                        </a:spcBef>
                        <a:spcAft>
                          <a:spcPts val="100"/>
                        </a:spcAft>
                      </a:pPr>
                      <a:r>
                        <a:rPr lang="en-GB" sz="1400">
                          <a:effectLst/>
                          <a:latin typeface="Arial" panose="020B0604020202020204" pitchFamily="34" charset="0"/>
                          <a:ea typeface="Times New Roman" panose="02020603050405020304" pitchFamily="18" charset="0"/>
                        </a:rPr>
                        <a:t>Usability Testing</a:t>
                      </a:r>
                      <a:endParaRPr lang="en-CA" sz="140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Scenarios and scripts will be created to organize the usability testing process</a:t>
                      </a:r>
                    </a:p>
                    <a:p>
                      <a:pPr algn="l"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Post-task and Post-Test Questionnaires will be used to record testing results</a:t>
                      </a:r>
                      <a:endParaRPr lang="en-CA" sz="14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4698860"/>
                  </a:ext>
                </a:extLst>
              </a:tr>
              <a:tr h="602602">
                <a:tc>
                  <a:txBody>
                    <a:bodyPr/>
                    <a:lstStyle/>
                    <a:p>
                      <a:pPr algn="just"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 Security Testing </a:t>
                      </a:r>
                      <a:endParaRPr lang="en-CA" sz="14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hangingPunct="0">
                        <a:lnSpc>
                          <a:spcPct val="150000"/>
                        </a:lnSpc>
                        <a:spcBef>
                          <a:spcPts val="100"/>
                        </a:spcBef>
                        <a:spcAft>
                          <a:spcPts val="100"/>
                        </a:spcAft>
                      </a:pPr>
                      <a:r>
                        <a:rPr lang="en-GB" sz="1400" dirty="0">
                          <a:effectLst/>
                          <a:latin typeface="Arial" panose="020B0604020202020204" pitchFamily="34" charset="0"/>
                          <a:ea typeface="Times New Roman" panose="02020603050405020304" pitchFamily="18" charset="0"/>
                        </a:rPr>
                        <a:t> Known Vulnerabilities, Penetration Testing, Ethical Hacking, Risk </a:t>
                      </a:r>
                      <a:r>
                        <a:rPr lang="en-GB" sz="1400" dirty="0" err="1">
                          <a:effectLst/>
                          <a:latin typeface="Arial" panose="020B0604020202020204" pitchFamily="34" charset="0"/>
                          <a:ea typeface="Times New Roman" panose="02020603050405020304" pitchFamily="18" charset="0"/>
                        </a:rPr>
                        <a:t>Assesment</a:t>
                      </a:r>
                      <a:r>
                        <a:rPr lang="en-GB" sz="1400" dirty="0">
                          <a:effectLst/>
                          <a:latin typeface="Arial" panose="020B0604020202020204" pitchFamily="34" charset="0"/>
                          <a:ea typeface="Times New Roman" panose="02020603050405020304" pitchFamily="18" charset="0"/>
                        </a:rPr>
                        <a:t>, Known Threats</a:t>
                      </a:r>
                      <a:endParaRPr lang="en-CA" sz="1400" dirty="0">
                        <a:effectLst/>
                        <a:latin typeface="Arial" panose="020B060402020202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818728"/>
                  </a:ext>
                </a:extLst>
              </a:tr>
            </a:tbl>
          </a:graphicData>
        </a:graphic>
      </p:graphicFrame>
    </p:spTree>
    <p:extLst>
      <p:ext uri="{BB962C8B-B14F-4D97-AF65-F5344CB8AC3E}">
        <p14:creationId xmlns:p14="http://schemas.microsoft.com/office/powerpoint/2010/main" val="3390469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dirty="0"/>
              <a:t>Testing Environment</a:t>
            </a:r>
          </a:p>
        </p:txBody>
      </p:sp>
      <p:sp>
        <p:nvSpPr>
          <p:cNvPr id="3" name="Rectangle: Top Corners Rounded 2">
            <a:extLst>
              <a:ext uri="{FF2B5EF4-FFF2-40B4-BE49-F238E27FC236}">
                <a16:creationId xmlns:a16="http://schemas.microsoft.com/office/drawing/2014/main" id="{3ADC52C1-59CB-4D96-9BD2-37D33A345347}"/>
              </a:ext>
            </a:extLst>
          </p:cNvPr>
          <p:cNvSpPr/>
          <p:nvPr/>
        </p:nvSpPr>
        <p:spPr>
          <a:xfrm>
            <a:off x="250433" y="1063756"/>
            <a:ext cx="2313062" cy="5524856"/>
          </a:xfrm>
          <a:prstGeom prst="round2SameRect">
            <a:avLst>
              <a:gd name="adj1" fmla="val 24056"/>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1F5CC0-82B6-42F6-843E-261B6B599197}"/>
              </a:ext>
            </a:extLst>
          </p:cNvPr>
          <p:cNvSpPr txBox="1"/>
          <p:nvPr/>
        </p:nvSpPr>
        <p:spPr>
          <a:xfrm>
            <a:off x="3041537" y="1148528"/>
            <a:ext cx="8855189" cy="2908489"/>
          </a:xfrm>
          <a:prstGeom prst="rect">
            <a:avLst/>
          </a:prstGeom>
          <a:noFill/>
        </p:spPr>
        <p:txBody>
          <a:bodyPr wrap="square" rtlCol="0">
            <a:spAutoFit/>
          </a:bodyPr>
          <a:lstStyle/>
          <a:p>
            <a:r>
              <a:rPr lang="en-US" altLang="ko-KR" dirty="0">
                <a:latin typeface="Arial Bold"/>
                <a:cs typeface="Arial" pitchFamily="34" charset="0"/>
              </a:rPr>
              <a:t>Minimum Hardware Requirement for All Team Members:</a:t>
            </a:r>
          </a:p>
          <a:p>
            <a:endParaRPr lang="en-US" altLang="ko-KR" sz="1500" dirty="0">
              <a:latin typeface="Arial Bold"/>
              <a:cs typeface="Arial" pitchFamily="34" charset="0"/>
            </a:endParaRPr>
          </a:p>
          <a:p>
            <a:r>
              <a:rPr lang="en-US" altLang="ko-KR" sz="1500" dirty="0">
                <a:latin typeface="Arial Bold"/>
                <a:cs typeface="Arial" pitchFamily="34" charset="0"/>
              </a:rPr>
              <a:t>•	Processor: 64 bit Multicore Intel® w/ Intel-VT  or 64 bit Multicore AMD with AMD-V support</a:t>
            </a:r>
          </a:p>
          <a:p>
            <a:r>
              <a:rPr lang="en-US" altLang="ko-KR" sz="1500" dirty="0">
                <a:latin typeface="Arial Bold"/>
                <a:cs typeface="Arial" pitchFamily="34" charset="0"/>
              </a:rPr>
              <a:t>•	Memory: 8GB Minimum</a:t>
            </a:r>
          </a:p>
          <a:p>
            <a:r>
              <a:rPr lang="en-US" altLang="ko-KR" sz="1500" dirty="0">
                <a:latin typeface="Arial Bold"/>
                <a:cs typeface="Arial" pitchFamily="34" charset="0"/>
              </a:rPr>
              <a:t>•	Optical Drive: DVD Multi Dual Layer or external USB Optical Drive (Optional)</a:t>
            </a:r>
          </a:p>
          <a:p>
            <a:r>
              <a:rPr lang="en-US" altLang="ko-KR" sz="1500" dirty="0">
                <a:latin typeface="Arial Bold"/>
                <a:cs typeface="Arial" pitchFamily="34" charset="0"/>
              </a:rPr>
              <a:t>•	Operating System: Microsoft Windows 10 Enterprise, Pro, or Education</a:t>
            </a:r>
          </a:p>
          <a:p>
            <a:r>
              <a:rPr lang="en-US" altLang="ko-KR" sz="1500" dirty="0">
                <a:latin typeface="Arial Bold"/>
                <a:cs typeface="Arial" pitchFamily="34" charset="0"/>
              </a:rPr>
              <a:t>•	Hard Disk Drive: 750GB or greater HDD with external USB Storage Drive</a:t>
            </a:r>
          </a:p>
          <a:p>
            <a:r>
              <a:rPr lang="en-US" altLang="ko-KR" sz="1500" dirty="0">
                <a:latin typeface="Arial Bold"/>
                <a:cs typeface="Arial" pitchFamily="34" charset="0"/>
              </a:rPr>
              <a:t>•	Display: 14" XGA (1024x768), DirectX11 and OpenGL 4.0 (or higher) compatible or better</a:t>
            </a:r>
          </a:p>
          <a:p>
            <a:r>
              <a:rPr lang="en-US" altLang="ko-KR" sz="1500" dirty="0">
                <a:latin typeface="Arial Bold"/>
                <a:cs typeface="Arial" pitchFamily="34" charset="0"/>
              </a:rPr>
              <a:t>•	Communication devices:</a:t>
            </a:r>
          </a:p>
          <a:p>
            <a:r>
              <a:rPr lang="en-US" altLang="ko-KR" sz="1500" dirty="0">
                <a:latin typeface="Arial Bold"/>
                <a:cs typeface="Arial" pitchFamily="34" charset="0"/>
              </a:rPr>
              <a:t>•	Wireless (802.11a/b/g/n compliant)</a:t>
            </a:r>
          </a:p>
          <a:p>
            <a:r>
              <a:rPr lang="en-US" altLang="ko-KR" sz="1500" dirty="0">
                <a:latin typeface="Arial Bold"/>
                <a:cs typeface="Arial" pitchFamily="34" charset="0"/>
              </a:rPr>
              <a:t>•	Ethernet 10/100/1000 Mbps with standard RJ45 jack</a:t>
            </a:r>
          </a:p>
          <a:p>
            <a:r>
              <a:rPr lang="en-US" altLang="ko-KR" sz="1500" dirty="0">
                <a:latin typeface="Arial Bold"/>
                <a:cs typeface="Arial" pitchFamily="34" charset="0"/>
              </a:rPr>
              <a:t>•	USB Ports: 2 x USB 3.0 ports </a:t>
            </a:r>
          </a:p>
        </p:txBody>
      </p:sp>
      <p:grpSp>
        <p:nvGrpSpPr>
          <p:cNvPr id="32" name="Graphic 14">
            <a:extLst>
              <a:ext uri="{FF2B5EF4-FFF2-40B4-BE49-F238E27FC236}">
                <a16:creationId xmlns:a16="http://schemas.microsoft.com/office/drawing/2014/main" id="{4BFC6138-D3C3-44EC-B933-7FEE1AB211C2}"/>
              </a:ext>
            </a:extLst>
          </p:cNvPr>
          <p:cNvGrpSpPr/>
          <p:nvPr/>
        </p:nvGrpSpPr>
        <p:grpSpPr>
          <a:xfrm>
            <a:off x="533545" y="2653576"/>
            <a:ext cx="1746838" cy="1729686"/>
            <a:chOff x="2444748" y="555045"/>
            <a:chExt cx="7282048" cy="5727454"/>
          </a:xfrm>
        </p:grpSpPr>
        <p:sp>
          <p:nvSpPr>
            <p:cNvPr id="33" name="Freeform: Shape 51">
              <a:extLst>
                <a:ext uri="{FF2B5EF4-FFF2-40B4-BE49-F238E27FC236}">
                  <a16:creationId xmlns:a16="http://schemas.microsoft.com/office/drawing/2014/main" id="{6AB9D25F-D87E-4F63-9603-2186807986B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5" name="Freeform: Shape 52">
              <a:extLst>
                <a:ext uri="{FF2B5EF4-FFF2-40B4-BE49-F238E27FC236}">
                  <a16:creationId xmlns:a16="http://schemas.microsoft.com/office/drawing/2014/main" id="{556BB0EC-2E02-4C99-9A7A-26A2DFF612AD}"/>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6" name="Freeform: Shape 53">
              <a:extLst>
                <a:ext uri="{FF2B5EF4-FFF2-40B4-BE49-F238E27FC236}">
                  <a16:creationId xmlns:a16="http://schemas.microsoft.com/office/drawing/2014/main" id="{0F96D7F2-6A58-49F8-ABA6-4139EA4B77A9}"/>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7" name="Freeform: Shape 54">
              <a:extLst>
                <a:ext uri="{FF2B5EF4-FFF2-40B4-BE49-F238E27FC236}">
                  <a16:creationId xmlns:a16="http://schemas.microsoft.com/office/drawing/2014/main" id="{77F03736-FF2C-45CC-ADFF-F0E0721BC29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38" name="Freeform: Shape 55">
              <a:extLst>
                <a:ext uri="{FF2B5EF4-FFF2-40B4-BE49-F238E27FC236}">
                  <a16:creationId xmlns:a16="http://schemas.microsoft.com/office/drawing/2014/main" id="{4572CB4A-403C-467C-95FD-0C7AF9E01D0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9" name="Freeform: Shape 56">
              <a:extLst>
                <a:ext uri="{FF2B5EF4-FFF2-40B4-BE49-F238E27FC236}">
                  <a16:creationId xmlns:a16="http://schemas.microsoft.com/office/drawing/2014/main" id="{C723BF1A-DA02-4B62-963E-91DFD3AB390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40" name="Freeform: Shape 57">
              <a:extLst>
                <a:ext uri="{FF2B5EF4-FFF2-40B4-BE49-F238E27FC236}">
                  <a16:creationId xmlns:a16="http://schemas.microsoft.com/office/drawing/2014/main" id="{0AC05292-5BEE-4E9E-A57D-C5E44BB7973B}"/>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41" name="Freeform: Shape 58">
              <a:extLst>
                <a:ext uri="{FF2B5EF4-FFF2-40B4-BE49-F238E27FC236}">
                  <a16:creationId xmlns:a16="http://schemas.microsoft.com/office/drawing/2014/main" id="{4DAF7119-3726-459E-B414-958004CE7C4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1" name="CuadroTexto 30">
            <a:extLst>
              <a:ext uri="{FF2B5EF4-FFF2-40B4-BE49-F238E27FC236}">
                <a16:creationId xmlns:a16="http://schemas.microsoft.com/office/drawing/2014/main" id="{807C233A-FA9D-4135-AF42-12D750B50509}"/>
              </a:ext>
            </a:extLst>
          </p:cNvPr>
          <p:cNvSpPr txBox="1"/>
          <p:nvPr/>
        </p:nvSpPr>
        <p:spPr>
          <a:xfrm>
            <a:off x="3041537" y="4546050"/>
            <a:ext cx="8307575" cy="1754326"/>
          </a:xfrm>
          <a:prstGeom prst="rect">
            <a:avLst/>
          </a:prstGeom>
          <a:noFill/>
        </p:spPr>
        <p:txBody>
          <a:bodyPr wrap="square" rtlCol="0">
            <a:spAutoFit/>
          </a:bodyPr>
          <a:lstStyle/>
          <a:p>
            <a:r>
              <a:rPr lang="es-ES" dirty="0">
                <a:latin typeface="Arial Bold"/>
              </a:rPr>
              <a:t>Software </a:t>
            </a:r>
            <a:r>
              <a:rPr lang="es-ES" dirty="0" err="1">
                <a:latin typeface="Arial Bold"/>
              </a:rPr>
              <a:t>Environment</a:t>
            </a:r>
            <a:r>
              <a:rPr lang="es-ES" dirty="0">
                <a:latin typeface="Arial Bold"/>
              </a:rPr>
              <a:t> </a:t>
            </a:r>
            <a:r>
              <a:rPr lang="es-ES" dirty="0" err="1">
                <a:latin typeface="Arial Bold"/>
              </a:rPr>
              <a:t>Requirements</a:t>
            </a:r>
            <a:r>
              <a:rPr lang="es-ES" dirty="0">
                <a:latin typeface="Arial Bold"/>
              </a:rPr>
              <a:t>:</a:t>
            </a:r>
          </a:p>
          <a:p>
            <a:pPr marL="285750" indent="-285750">
              <a:buFont typeface="Arial" panose="020B0604020202020204" pitchFamily="34" charset="0"/>
              <a:buChar char="•"/>
            </a:pPr>
            <a:r>
              <a:rPr lang="en-US" dirty="0">
                <a:latin typeface="Arial Bold"/>
              </a:rPr>
              <a:t>Apache Tomcat</a:t>
            </a:r>
            <a:endParaRPr lang="en-CA" dirty="0">
              <a:latin typeface="Arial Bold"/>
            </a:endParaRPr>
          </a:p>
          <a:p>
            <a:pPr marL="285750" indent="-285750">
              <a:buFont typeface="Arial" panose="020B0604020202020204" pitchFamily="34" charset="0"/>
              <a:buChar char="•"/>
            </a:pPr>
            <a:r>
              <a:rPr lang="en-US" dirty="0">
                <a:latin typeface="Arial Bold"/>
              </a:rPr>
              <a:t>Java Runtime Environment 1.8</a:t>
            </a:r>
            <a:endParaRPr lang="en-CA" dirty="0">
              <a:latin typeface="Arial Bold"/>
            </a:endParaRPr>
          </a:p>
          <a:p>
            <a:pPr marL="285750" indent="-285750">
              <a:buFont typeface="Arial" panose="020B0604020202020204" pitchFamily="34" charset="0"/>
              <a:buChar char="•"/>
            </a:pPr>
            <a:r>
              <a:rPr lang="en-US" dirty="0">
                <a:latin typeface="Arial Bold"/>
              </a:rPr>
              <a:t>SQL 5.7.27</a:t>
            </a:r>
          </a:p>
          <a:p>
            <a:pPr marL="285750" indent="-285750">
              <a:buFont typeface="Arial" panose="020B0604020202020204" pitchFamily="34" charset="0"/>
              <a:buChar char="•"/>
            </a:pPr>
            <a:r>
              <a:rPr lang="en-US" dirty="0">
                <a:latin typeface="Arial Bold"/>
              </a:rPr>
              <a:t>Adobe Flash</a:t>
            </a:r>
            <a:endParaRPr lang="en-CA" dirty="0">
              <a:latin typeface="Arial Bold"/>
            </a:endParaRPr>
          </a:p>
          <a:p>
            <a:pPr marL="285750" indent="-285750">
              <a:buFont typeface="Arial" panose="020B0604020202020204" pitchFamily="34" charset="0"/>
              <a:buChar char="•"/>
            </a:pPr>
            <a:r>
              <a:rPr lang="en-US" dirty="0">
                <a:latin typeface="Arial Bold"/>
              </a:rPr>
              <a:t>Web Browsers: Chrome, Internet Explorer, Firefox </a:t>
            </a:r>
            <a:endParaRPr lang="en-CA" dirty="0">
              <a:latin typeface="Arial Bold"/>
            </a:endParaRPr>
          </a:p>
        </p:txBody>
      </p:sp>
    </p:spTree>
    <p:extLst>
      <p:ext uri="{BB962C8B-B14F-4D97-AF65-F5344CB8AC3E}">
        <p14:creationId xmlns:p14="http://schemas.microsoft.com/office/powerpoint/2010/main" val="1987392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7E5E38A-251D-4C09-BA40-9C9649F4F728}"/>
              </a:ext>
            </a:extLst>
          </p:cNvPr>
          <p:cNvSpPr/>
          <p:nvPr/>
        </p:nvSpPr>
        <p:spPr>
          <a:xfrm>
            <a:off x="3868994" y="1754814"/>
            <a:ext cx="7905135" cy="3544560"/>
          </a:xfrm>
          <a:prstGeom prst="rect">
            <a:avLst/>
          </a:prstGeom>
        </p:spPr>
        <p:txBody>
          <a:bodyPr wrap="square">
            <a:spAutoFit/>
          </a:bodyPr>
          <a:lstStyle/>
          <a:p>
            <a:pPr marL="285750" indent="-285750">
              <a:spcBef>
                <a:spcPts val="100"/>
              </a:spcBef>
              <a:spcAft>
                <a:spcPts val="100"/>
              </a:spcAft>
              <a:buFont typeface="Arial" panose="020B0604020202020204" pitchFamily="34" charset="0"/>
              <a:buChar char="•"/>
            </a:pPr>
            <a:r>
              <a:rPr lang="en-GB" dirty="0">
                <a:latin typeface="Arial" panose="020B0604020202020204" pitchFamily="34" charset="0"/>
                <a:ea typeface="Times New Roman" panose="02020603050405020304" pitchFamily="18" charset="0"/>
              </a:rPr>
              <a:t>For functional testing and security testing, tests will be manually conducted and results will be recorded in a testing spreadsheet created in excel.</a:t>
            </a:r>
            <a:endParaRPr lang="en-CA" dirty="0">
              <a:latin typeface="Arial" panose="020B0604020202020204" pitchFamily="34" charset="0"/>
              <a:ea typeface="Times New Roman" panose="02020603050405020304" pitchFamily="18" charset="0"/>
            </a:endParaRPr>
          </a:p>
          <a:p>
            <a:pPr marL="285750" indent="-285750">
              <a:spcBef>
                <a:spcPts val="100"/>
              </a:spcBef>
              <a:spcAft>
                <a:spcPts val="100"/>
              </a:spcAft>
              <a:buFont typeface="Arial" panose="020B0604020202020204" pitchFamily="34" charset="0"/>
              <a:buChar char="•"/>
            </a:pPr>
            <a:endParaRPr lang="en-GB" dirty="0">
              <a:latin typeface="Arial" panose="020B0604020202020204" pitchFamily="34" charset="0"/>
              <a:ea typeface="Times New Roman" panose="02020603050405020304" pitchFamily="18" charset="0"/>
            </a:endParaRPr>
          </a:p>
          <a:p>
            <a:pPr marL="285750" indent="-285750">
              <a:spcBef>
                <a:spcPts val="100"/>
              </a:spcBef>
              <a:spcAft>
                <a:spcPts val="100"/>
              </a:spcAft>
              <a:buFont typeface="Arial" panose="020B0604020202020204" pitchFamily="34" charset="0"/>
              <a:buChar char="•"/>
            </a:pPr>
            <a:r>
              <a:rPr lang="en-GB" dirty="0">
                <a:latin typeface="Arial" panose="020B0604020202020204" pitchFamily="34" charset="0"/>
                <a:ea typeface="Times New Roman" panose="02020603050405020304" pitchFamily="18" charset="0"/>
              </a:rPr>
              <a:t>Usability Testing results will be recorded using post-task and post-test questionnaires. Results will then be tabulated and analysed to identify frequent concerns.</a:t>
            </a:r>
            <a:endParaRPr lang="en-CA" dirty="0">
              <a:latin typeface="Arial" panose="020B0604020202020204" pitchFamily="34" charset="0"/>
              <a:ea typeface="Times New Roman" panose="02020603050405020304" pitchFamily="18" charset="0"/>
            </a:endParaRPr>
          </a:p>
          <a:p>
            <a:pPr>
              <a:spcBef>
                <a:spcPts val="100"/>
              </a:spcBef>
              <a:spcAft>
                <a:spcPts val="100"/>
              </a:spcAft>
            </a:pPr>
            <a:endParaRPr lang="en-CA" dirty="0">
              <a:latin typeface="Arial" panose="020B0604020202020204" pitchFamily="34" charset="0"/>
              <a:ea typeface="Times New Roman" panose="02020603050405020304" pitchFamily="18" charset="0"/>
            </a:endParaRPr>
          </a:p>
          <a:p>
            <a:pPr marL="285750" indent="-285750">
              <a:spcBef>
                <a:spcPts val="100"/>
              </a:spcBef>
              <a:spcAft>
                <a:spcPts val="100"/>
              </a:spcAft>
              <a:buFont typeface="Arial" panose="020B0604020202020204" pitchFamily="34" charset="0"/>
              <a:buChar char="•"/>
            </a:pPr>
            <a:r>
              <a:rPr lang="en-GB" dirty="0">
                <a:latin typeface="Arial" panose="020B0604020202020204" pitchFamily="34" charset="0"/>
                <a:ea typeface="Times New Roman" panose="02020603050405020304" pitchFamily="18" charset="0"/>
              </a:rPr>
              <a:t>Automated Testing results will be recorded using </a:t>
            </a:r>
            <a:r>
              <a:rPr lang="en-GB" dirty="0" err="1">
                <a:latin typeface="Arial" panose="020B0604020202020204" pitchFamily="34" charset="0"/>
                <a:ea typeface="Times New Roman" panose="02020603050405020304" pitchFamily="18" charset="0"/>
              </a:rPr>
              <a:t>Jmeter</a:t>
            </a:r>
            <a:r>
              <a:rPr lang="en-GB" dirty="0">
                <a:latin typeface="Arial" panose="020B0604020202020204" pitchFamily="34" charset="0"/>
                <a:ea typeface="Times New Roman" panose="02020603050405020304" pitchFamily="18" charset="0"/>
              </a:rPr>
              <a:t> and Selenium. Output reports will be generated by these automation tools in CSV format. Results will be manually reviewed and analysed.</a:t>
            </a:r>
            <a:endParaRPr lang="en-CA" dirty="0">
              <a:latin typeface="Arial" panose="020B0604020202020204" pitchFamily="34" charset="0"/>
              <a:ea typeface="Times New Roman" panose="02020603050405020304" pitchFamily="18" charset="0"/>
            </a:endParaRPr>
          </a:p>
          <a:p>
            <a:pPr>
              <a:spcBef>
                <a:spcPts val="100"/>
              </a:spcBef>
              <a:spcAft>
                <a:spcPts val="100"/>
              </a:spcAft>
            </a:pPr>
            <a:endParaRPr lang="en-CA" dirty="0">
              <a:latin typeface="Arial" panose="020B0604020202020204" pitchFamily="34" charset="0"/>
              <a:ea typeface="Times New Roman" panose="02020603050405020304" pitchFamily="18" charset="0"/>
            </a:endParaRPr>
          </a:p>
        </p:txBody>
      </p:sp>
      <p:sp>
        <p:nvSpPr>
          <p:cNvPr id="5" name="Rectángulo 4">
            <a:extLst>
              <a:ext uri="{FF2B5EF4-FFF2-40B4-BE49-F238E27FC236}">
                <a16:creationId xmlns:a16="http://schemas.microsoft.com/office/drawing/2014/main" id="{F017A44B-05AA-4D26-B81E-3D80453C0286}"/>
              </a:ext>
            </a:extLst>
          </p:cNvPr>
          <p:cNvSpPr/>
          <p:nvPr/>
        </p:nvSpPr>
        <p:spPr>
          <a:xfrm>
            <a:off x="3143556" y="250411"/>
            <a:ext cx="5904886" cy="830997"/>
          </a:xfrm>
          <a:prstGeom prst="rect">
            <a:avLst/>
          </a:prstGeom>
        </p:spPr>
        <p:txBody>
          <a:bodyPr wrap="none">
            <a:spAutoFit/>
          </a:bodyPr>
          <a:lstStyle/>
          <a:p>
            <a:r>
              <a:rPr lang="en-US" sz="4800" dirty="0"/>
              <a:t>Test Results Capture</a:t>
            </a:r>
          </a:p>
        </p:txBody>
      </p:sp>
      <p:sp>
        <p:nvSpPr>
          <p:cNvPr id="6" name="Freeform: Shape 104">
            <a:extLst>
              <a:ext uri="{FF2B5EF4-FFF2-40B4-BE49-F238E27FC236}">
                <a16:creationId xmlns:a16="http://schemas.microsoft.com/office/drawing/2014/main" id="{3375815E-9511-4BA6-B2F9-570E8F77C7CE}"/>
              </a:ext>
            </a:extLst>
          </p:cNvPr>
          <p:cNvSpPr/>
          <p:nvPr/>
        </p:nvSpPr>
        <p:spPr>
          <a:xfrm>
            <a:off x="334297" y="1481563"/>
            <a:ext cx="1085077" cy="3603718"/>
          </a:xfrm>
          <a:custGeom>
            <a:avLst/>
            <a:gdLst>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290800 w 3195530"/>
              <a:gd name="connsiteY3" fmla="*/ 0 h 10612860"/>
              <a:gd name="connsiteX4" fmla="*/ 1852755 w 3195530"/>
              <a:gd name="connsiteY4" fmla="*/ 556368 h 10612860"/>
              <a:gd name="connsiteX5" fmla="*/ 1880139 w 3195530"/>
              <a:gd name="connsiteY5" fmla="*/ 826219 h 10612860"/>
              <a:gd name="connsiteX6" fmla="*/ 1800885 w 3195530"/>
              <a:gd name="connsiteY6" fmla="*/ 889179 h 10612860"/>
              <a:gd name="connsiteX7" fmla="*/ 1665029 w 3195530"/>
              <a:gd name="connsiteY7" fmla="*/ 1234718 h 10612860"/>
              <a:gd name="connsiteX8" fmla="*/ 1649096 w 3195530"/>
              <a:gd name="connsiteY8" fmla="*/ 1339123 h 10612860"/>
              <a:gd name="connsiteX9" fmla="*/ 1534696 w 3195530"/>
              <a:gd name="connsiteY9" fmla="*/ 1530388 h 10612860"/>
              <a:gd name="connsiteX10" fmla="*/ 1721540 w 3195530"/>
              <a:gd name="connsiteY10" fmla="*/ 1740863 h 10612860"/>
              <a:gd name="connsiteX11" fmla="*/ 1724957 w 3195530"/>
              <a:gd name="connsiteY11" fmla="*/ 1755132 h 10612860"/>
              <a:gd name="connsiteX12" fmla="*/ 1652304 w 3195530"/>
              <a:gd name="connsiteY12" fmla="*/ 1750313 h 10612860"/>
              <a:gd name="connsiteX13" fmla="*/ 1751358 w 3195530"/>
              <a:gd name="connsiteY13" fmla="*/ 1930550 h 10612860"/>
              <a:gd name="connsiteX14" fmla="*/ 1724957 w 3195530"/>
              <a:gd name="connsiteY14" fmla="*/ 1755132 h 10612860"/>
              <a:gd name="connsiteX15" fmla="*/ 1736291 w 3195530"/>
              <a:gd name="connsiteY15" fmla="*/ 1755884 h 10612860"/>
              <a:gd name="connsiteX16" fmla="*/ 1721540 w 3195530"/>
              <a:gd name="connsiteY16" fmla="*/ 1740863 h 10612860"/>
              <a:gd name="connsiteX17" fmla="*/ 1667880 w 3195530"/>
              <a:gd name="connsiteY17" fmla="*/ 1609649 h 10612860"/>
              <a:gd name="connsiteX18" fmla="*/ 1658106 w 3195530"/>
              <a:gd name="connsiteY18" fmla="*/ 1372022 h 10612860"/>
              <a:gd name="connsiteX19" fmla="*/ 1734509 w 3195530"/>
              <a:gd name="connsiteY19" fmla="*/ 1541309 h 10612860"/>
              <a:gd name="connsiteX20" fmla="*/ 2326647 w 3195530"/>
              <a:gd name="connsiteY20" fmla="*/ 1715111 h 10612860"/>
              <a:gd name="connsiteX21" fmla="*/ 2509435 w 3195530"/>
              <a:gd name="connsiteY21" fmla="*/ 1794736 h 10612860"/>
              <a:gd name="connsiteX22" fmla="*/ 2606453 w 3195530"/>
              <a:gd name="connsiteY22" fmla="*/ 2095611 h 10612860"/>
              <a:gd name="connsiteX23" fmla="*/ 2672829 w 3195530"/>
              <a:gd name="connsiteY23" fmla="*/ 2178119 h 10612860"/>
              <a:gd name="connsiteX24" fmla="*/ 2670233 w 3195530"/>
              <a:gd name="connsiteY24" fmla="*/ 2302646 h 10612860"/>
              <a:gd name="connsiteX25" fmla="*/ 2712685 w 3195530"/>
              <a:gd name="connsiteY25" fmla="*/ 2352064 h 10612860"/>
              <a:gd name="connsiteX26" fmla="*/ 2702149 w 3195530"/>
              <a:gd name="connsiteY26" fmla="*/ 2404747 h 10612860"/>
              <a:gd name="connsiteX27" fmla="*/ 2763128 w 3195530"/>
              <a:gd name="connsiteY27" fmla="*/ 2436539 h 10612860"/>
              <a:gd name="connsiteX28" fmla="*/ 2757987 w 3195530"/>
              <a:gd name="connsiteY28" fmla="*/ 2539216 h 10612860"/>
              <a:gd name="connsiteX29" fmla="*/ 3024915 w 3195530"/>
              <a:gd name="connsiteY29" fmla="*/ 2938542 h 10612860"/>
              <a:gd name="connsiteX30" fmla="*/ 3138120 w 3195530"/>
              <a:gd name="connsiteY30" fmla="*/ 3005297 h 10612860"/>
              <a:gd name="connsiteX31" fmla="*/ 3194723 w 3195530"/>
              <a:gd name="connsiteY31" fmla="*/ 3333739 h 10612860"/>
              <a:gd name="connsiteX32" fmla="*/ 2857806 w 3195530"/>
              <a:gd name="connsiteY32" fmla="*/ 3656225 h 10612860"/>
              <a:gd name="connsiteX33" fmla="*/ 2542420 w 3195530"/>
              <a:gd name="connsiteY33" fmla="*/ 3660305 h 10612860"/>
              <a:gd name="connsiteX34" fmla="*/ 2461079 w 3195530"/>
              <a:gd name="connsiteY34" fmla="*/ 3610217 h 10612860"/>
              <a:gd name="connsiteX35" fmla="*/ 2503020 w 3195530"/>
              <a:gd name="connsiteY35" fmla="*/ 3730889 h 10612860"/>
              <a:gd name="connsiteX36" fmla="*/ 2445357 w 3195530"/>
              <a:gd name="connsiteY36" fmla="*/ 3730903 h 10612860"/>
              <a:gd name="connsiteX37" fmla="*/ 2445357 w 3195530"/>
              <a:gd name="connsiteY37" fmla="*/ 3964866 h 10612860"/>
              <a:gd name="connsiteX38" fmla="*/ 2459686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372115 w 3195530"/>
              <a:gd name="connsiteY91" fmla="*/ 3976393 h 10612860"/>
              <a:gd name="connsiteX92" fmla="*/ 348560 w 3195530"/>
              <a:gd name="connsiteY92" fmla="*/ 3964866 h 10612860"/>
              <a:gd name="connsiteX93" fmla="*/ 480370 w 3195530"/>
              <a:gd name="connsiteY93" fmla="*/ 3964866 h 10612860"/>
              <a:gd name="connsiteX94" fmla="*/ 480370 w 3195530"/>
              <a:gd name="connsiteY94" fmla="*/ 3731366 h 10612860"/>
              <a:gd name="connsiteX95" fmla="*/ 325501 w 3195530"/>
              <a:gd name="connsiteY95" fmla="*/ 3731402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348560 w 3195530"/>
              <a:gd name="connsiteY93" fmla="*/ 3964866 h 10612860"/>
              <a:gd name="connsiteX94" fmla="*/ 480370 w 3195530"/>
              <a:gd name="connsiteY94" fmla="*/ 3964866 h 10612860"/>
              <a:gd name="connsiteX95" fmla="*/ 480370 w 3195530"/>
              <a:gd name="connsiteY95" fmla="*/ 3731366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964866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372115 w 3195530"/>
              <a:gd name="connsiteY92" fmla="*/ 3976393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45358 w 3195530"/>
              <a:gd name="connsiteY40" fmla="*/ 3916228 h 10612860"/>
              <a:gd name="connsiteX41" fmla="*/ 2469021 w 3195530"/>
              <a:gd name="connsiteY41" fmla="*/ 4013875 h 10612860"/>
              <a:gd name="connsiteX42" fmla="*/ 2974950 w 3195530"/>
              <a:gd name="connsiteY42" fmla="*/ 5593332 h 10612860"/>
              <a:gd name="connsiteX43" fmla="*/ 2708419 w 3195530"/>
              <a:gd name="connsiteY43" fmla="*/ 5730659 h 10612860"/>
              <a:gd name="connsiteX44" fmla="*/ 2736752 w 3195530"/>
              <a:gd name="connsiteY44" fmla="*/ 6385004 h 10612860"/>
              <a:gd name="connsiteX45" fmla="*/ 2718427 w 3195530"/>
              <a:gd name="connsiteY45" fmla="*/ 7009774 h 10612860"/>
              <a:gd name="connsiteX46" fmla="*/ 2690545 w 3195530"/>
              <a:gd name="connsiteY46" fmla="*/ 7429203 h 10612860"/>
              <a:gd name="connsiteX47" fmla="*/ 2595054 w 3195530"/>
              <a:gd name="connsiteY47" fmla="*/ 7760350 h 10612860"/>
              <a:gd name="connsiteX48" fmla="*/ 2500175 w 3195530"/>
              <a:gd name="connsiteY48" fmla="*/ 7873515 h 10612860"/>
              <a:gd name="connsiteX49" fmla="*/ 2483431 w 3195530"/>
              <a:gd name="connsiteY49" fmla="*/ 8113645 h 10612860"/>
              <a:gd name="connsiteX50" fmla="*/ 2412136 w 3195530"/>
              <a:gd name="connsiteY50" fmla="*/ 8776730 h 10612860"/>
              <a:gd name="connsiteX51" fmla="*/ 2380366 w 3195530"/>
              <a:gd name="connsiteY51" fmla="*/ 9173347 h 10612860"/>
              <a:gd name="connsiteX52" fmla="*/ 2396889 w 3195530"/>
              <a:gd name="connsiteY52" fmla="*/ 9467957 h 10612860"/>
              <a:gd name="connsiteX53" fmla="*/ 2454833 w 3195530"/>
              <a:gd name="connsiteY53" fmla="*/ 9613145 h 10612860"/>
              <a:gd name="connsiteX54" fmla="*/ 2424209 w 3195530"/>
              <a:gd name="connsiteY54" fmla="*/ 9804339 h 10612860"/>
              <a:gd name="connsiteX55" fmla="*/ 3134866 w 3195530"/>
              <a:gd name="connsiteY55" fmla="*/ 10341562 h 10612860"/>
              <a:gd name="connsiteX56" fmla="*/ 3160024 w 3195530"/>
              <a:gd name="connsiteY56" fmla="*/ 10564964 h 10612860"/>
              <a:gd name="connsiteX57" fmla="*/ 2531417 w 3195530"/>
              <a:gd name="connsiteY57" fmla="*/ 10550290 h 10612860"/>
              <a:gd name="connsiteX58" fmla="*/ 1876236 w 3195530"/>
              <a:gd name="connsiteY58" fmla="*/ 10303490 h 10612860"/>
              <a:gd name="connsiteX59" fmla="*/ 1861870 w 3195530"/>
              <a:gd name="connsiteY59" fmla="*/ 10020777 h 10612860"/>
              <a:gd name="connsiteX60" fmla="*/ 1835213 w 3195530"/>
              <a:gd name="connsiteY60" fmla="*/ 9894183 h 10612860"/>
              <a:gd name="connsiteX61" fmla="*/ 1882681 w 3195530"/>
              <a:gd name="connsiteY61" fmla="*/ 9589781 h 10612860"/>
              <a:gd name="connsiteX62" fmla="*/ 1802386 w 3195530"/>
              <a:gd name="connsiteY62" fmla="*/ 9334796 h 10612860"/>
              <a:gd name="connsiteX63" fmla="*/ 1800887 w 3195530"/>
              <a:gd name="connsiteY63" fmla="*/ 8152789 h 10612860"/>
              <a:gd name="connsiteX64" fmla="*/ 1935942 w 3195530"/>
              <a:gd name="connsiteY64" fmla="*/ 7506024 h 10612860"/>
              <a:gd name="connsiteX65" fmla="*/ 1876110 w 3195530"/>
              <a:gd name="connsiteY65" fmla="*/ 7319701 h 10612860"/>
              <a:gd name="connsiteX66" fmla="*/ 1916465 w 3195530"/>
              <a:gd name="connsiteY66" fmla="*/ 7164091 h 10612860"/>
              <a:gd name="connsiteX67" fmla="*/ 1910193 w 3195530"/>
              <a:gd name="connsiteY67" fmla="*/ 6839348 h 10612860"/>
              <a:gd name="connsiteX68" fmla="*/ 1707813 w 3195530"/>
              <a:gd name="connsiteY68" fmla="*/ 6238651 h 10612860"/>
              <a:gd name="connsiteX69" fmla="*/ 1377613 w 3195530"/>
              <a:gd name="connsiteY69" fmla="*/ 7441295 h 10612860"/>
              <a:gd name="connsiteX70" fmla="*/ 1374660 w 3195530"/>
              <a:gd name="connsiteY70" fmla="*/ 7650818 h 10612860"/>
              <a:gd name="connsiteX71" fmla="*/ 1267540 w 3195530"/>
              <a:gd name="connsiteY71" fmla="*/ 7793055 h 10612860"/>
              <a:gd name="connsiteX72" fmla="*/ 1278558 w 3195530"/>
              <a:gd name="connsiteY72" fmla="*/ 7897618 h 10612860"/>
              <a:gd name="connsiteX73" fmla="*/ 1205942 w 3195530"/>
              <a:gd name="connsiteY73" fmla="*/ 8057305 h 10612860"/>
              <a:gd name="connsiteX74" fmla="*/ 1033520 w 3195530"/>
              <a:gd name="connsiteY74" fmla="*/ 9173347 h 10612860"/>
              <a:gd name="connsiteX75" fmla="*/ 1054274 w 3195530"/>
              <a:gd name="connsiteY75" fmla="*/ 9656724 h 10612860"/>
              <a:gd name="connsiteX76" fmla="*/ 990267 w 3195530"/>
              <a:gd name="connsiteY76" fmla="*/ 10063276 h 10612860"/>
              <a:gd name="connsiteX77" fmla="*/ 1368683 w 3195530"/>
              <a:gd name="connsiteY77" fmla="*/ 10442252 h 10612860"/>
              <a:gd name="connsiteX78" fmla="*/ 918876 w 3195530"/>
              <a:gd name="connsiteY78" fmla="*/ 10600044 h 10612860"/>
              <a:gd name="connsiteX79" fmla="*/ 474779 w 3195530"/>
              <a:gd name="connsiteY79" fmla="*/ 10287718 h 10612860"/>
              <a:gd name="connsiteX80" fmla="*/ 566182 w 3195530"/>
              <a:gd name="connsiteY80" fmla="*/ 10019896 h 10612860"/>
              <a:gd name="connsiteX81" fmla="*/ 460825 w 3195530"/>
              <a:gd name="connsiteY81" fmla="*/ 9692724 h 10612860"/>
              <a:gd name="connsiteX82" fmla="*/ 511587 w 3195530"/>
              <a:gd name="connsiteY82" fmla="*/ 9032388 h 10612860"/>
              <a:gd name="connsiteX83" fmla="*/ 622935 w 3195530"/>
              <a:gd name="connsiteY83" fmla="*/ 7525502 h 10612860"/>
              <a:gd name="connsiteX84" fmla="*/ 669466 w 3195530"/>
              <a:gd name="connsiteY84" fmla="*/ 7311969 h 10612860"/>
              <a:gd name="connsiteX85" fmla="*/ 689870 w 3195530"/>
              <a:gd name="connsiteY85" fmla="*/ 7037851 h 10612860"/>
              <a:gd name="connsiteX86" fmla="*/ 677180 w 3195530"/>
              <a:gd name="connsiteY86" fmla="*/ 6796735 h 10612860"/>
              <a:gd name="connsiteX87" fmla="*/ 587421 w 3195530"/>
              <a:gd name="connsiteY87" fmla="*/ 6210025 h 10612860"/>
              <a:gd name="connsiteX88" fmla="*/ 503127 w 3195530"/>
              <a:gd name="connsiteY88" fmla="*/ 5850688 h 10612860"/>
              <a:gd name="connsiteX89" fmla="*/ 304621 w 3195530"/>
              <a:gd name="connsiteY89" fmla="*/ 5601332 h 10612860"/>
              <a:gd name="connsiteX90" fmla="*/ 461987 w 3195530"/>
              <a:gd name="connsiteY90" fmla="*/ 4201579 h 10612860"/>
              <a:gd name="connsiteX91" fmla="*/ 480370 w 3195530"/>
              <a:gd name="connsiteY91" fmla="*/ 4073429 h 10612860"/>
              <a:gd name="connsiteX92" fmla="*/ 480370 w 3195530"/>
              <a:gd name="connsiteY92" fmla="*/ 4037882 h 10612860"/>
              <a:gd name="connsiteX93" fmla="*/ 430481 w 3195530"/>
              <a:gd name="connsiteY93" fmla="*/ 3966665 h 10612860"/>
              <a:gd name="connsiteX94" fmla="*/ 480370 w 3195530"/>
              <a:gd name="connsiteY94" fmla="*/ 3731366 h 10612860"/>
              <a:gd name="connsiteX95" fmla="*/ 357520 w 3195530"/>
              <a:gd name="connsiteY95" fmla="*/ 3489579 h 10612860"/>
              <a:gd name="connsiteX96" fmla="*/ 296032 w 3195530"/>
              <a:gd name="connsiteY96" fmla="*/ 3332537 h 10612860"/>
              <a:gd name="connsiteX97" fmla="*/ 312879 w 3195530"/>
              <a:gd name="connsiteY97" fmla="*/ 3170839 h 10612860"/>
              <a:gd name="connsiteX98" fmla="*/ 258721 w 3195530"/>
              <a:gd name="connsiteY98" fmla="*/ 3134915 h 10612860"/>
              <a:gd name="connsiteX99" fmla="*/ 207412 w 3195530"/>
              <a:gd name="connsiteY99" fmla="*/ 2897913 h 10612860"/>
              <a:gd name="connsiteX100" fmla="*/ 54452 w 3195530"/>
              <a:gd name="connsiteY100" fmla="*/ 2538400 h 10612860"/>
              <a:gd name="connsiteX101" fmla="*/ 9303 w 3195530"/>
              <a:gd name="connsiteY101" fmla="*/ 2186090 h 10612860"/>
              <a:gd name="connsiteX102" fmla="*/ 81583 w 3195530"/>
              <a:gd name="connsiteY102" fmla="*/ 1743638 h 10612860"/>
              <a:gd name="connsiteX103" fmla="*/ 649543 w 3195530"/>
              <a:gd name="connsiteY103" fmla="*/ 1494582 h 10612860"/>
              <a:gd name="connsiteX104" fmla="*/ 945925 w 3195530"/>
              <a:gd name="connsiteY104" fmla="*/ 1232699 h 10612860"/>
              <a:gd name="connsiteX105" fmla="*/ 952102 w 3195530"/>
              <a:gd name="connsiteY105" fmla="*/ 1238129 h 10612860"/>
              <a:gd name="connsiteX106" fmla="*/ 1453685 w 3195530"/>
              <a:gd name="connsiteY106" fmla="*/ 1885887 h 10612860"/>
              <a:gd name="connsiteX107" fmla="*/ 1302916 w 3195530"/>
              <a:gd name="connsiteY107" fmla="*/ 1712325 h 10612860"/>
              <a:gd name="connsiteX108" fmla="*/ 1505401 w 3195530"/>
              <a:gd name="connsiteY108" fmla="*/ 1530023 h 10612860"/>
              <a:gd name="connsiteX109" fmla="*/ 1518343 w 3195530"/>
              <a:gd name="connsiteY109" fmla="*/ 1530185 h 10612860"/>
              <a:gd name="connsiteX110" fmla="*/ 1411743 w 3195530"/>
              <a:gd name="connsiteY110" fmla="*/ 1476618 h 10612860"/>
              <a:gd name="connsiteX111" fmla="*/ 1132853 w 3195530"/>
              <a:gd name="connsiteY111" fmla="*/ 1356460 h 10612860"/>
              <a:gd name="connsiteX112" fmla="*/ 987224 w 3195530"/>
              <a:gd name="connsiteY112" fmla="*/ 1196250 h 10612860"/>
              <a:gd name="connsiteX113" fmla="*/ 888169 w 3195530"/>
              <a:gd name="connsiteY113" fmla="*/ 929232 h 10612860"/>
              <a:gd name="connsiteX114" fmla="*/ 827953 w 3195530"/>
              <a:gd name="connsiteY114" fmla="*/ 971350 h 10612860"/>
              <a:gd name="connsiteX115" fmla="*/ 713322 w 3195530"/>
              <a:gd name="connsiteY115" fmla="*/ 695928 h 10612860"/>
              <a:gd name="connsiteX116" fmla="*/ 783974 w 3195530"/>
              <a:gd name="connsiteY116" fmla="*/ 630038 h 10612860"/>
              <a:gd name="connsiteX117" fmla="*/ 1290800 w 3195530"/>
              <a:gd name="connsiteY117"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59686 w 3195530"/>
              <a:gd name="connsiteY39" fmla="*/ 3964866 h 10612860"/>
              <a:gd name="connsiteX40" fmla="*/ 2469021 w 3195530"/>
              <a:gd name="connsiteY40" fmla="*/ 4013875 h 10612860"/>
              <a:gd name="connsiteX41" fmla="*/ 2974950 w 3195530"/>
              <a:gd name="connsiteY41" fmla="*/ 5593332 h 10612860"/>
              <a:gd name="connsiteX42" fmla="*/ 2708419 w 3195530"/>
              <a:gd name="connsiteY42" fmla="*/ 5730659 h 10612860"/>
              <a:gd name="connsiteX43" fmla="*/ 2736752 w 3195530"/>
              <a:gd name="connsiteY43" fmla="*/ 6385004 h 10612860"/>
              <a:gd name="connsiteX44" fmla="*/ 2718427 w 3195530"/>
              <a:gd name="connsiteY44" fmla="*/ 7009774 h 10612860"/>
              <a:gd name="connsiteX45" fmla="*/ 2690545 w 3195530"/>
              <a:gd name="connsiteY45" fmla="*/ 7429203 h 10612860"/>
              <a:gd name="connsiteX46" fmla="*/ 2595054 w 3195530"/>
              <a:gd name="connsiteY46" fmla="*/ 7760350 h 10612860"/>
              <a:gd name="connsiteX47" fmla="*/ 2500175 w 3195530"/>
              <a:gd name="connsiteY47" fmla="*/ 7873515 h 10612860"/>
              <a:gd name="connsiteX48" fmla="*/ 2483431 w 3195530"/>
              <a:gd name="connsiteY48" fmla="*/ 8113645 h 10612860"/>
              <a:gd name="connsiteX49" fmla="*/ 2412136 w 3195530"/>
              <a:gd name="connsiteY49" fmla="*/ 8776730 h 10612860"/>
              <a:gd name="connsiteX50" fmla="*/ 2380366 w 3195530"/>
              <a:gd name="connsiteY50" fmla="*/ 9173347 h 10612860"/>
              <a:gd name="connsiteX51" fmla="*/ 2396889 w 3195530"/>
              <a:gd name="connsiteY51" fmla="*/ 9467957 h 10612860"/>
              <a:gd name="connsiteX52" fmla="*/ 2454833 w 3195530"/>
              <a:gd name="connsiteY52" fmla="*/ 9613145 h 10612860"/>
              <a:gd name="connsiteX53" fmla="*/ 2424209 w 3195530"/>
              <a:gd name="connsiteY53" fmla="*/ 9804339 h 10612860"/>
              <a:gd name="connsiteX54" fmla="*/ 3134866 w 3195530"/>
              <a:gd name="connsiteY54" fmla="*/ 10341562 h 10612860"/>
              <a:gd name="connsiteX55" fmla="*/ 3160024 w 3195530"/>
              <a:gd name="connsiteY55" fmla="*/ 10564964 h 10612860"/>
              <a:gd name="connsiteX56" fmla="*/ 2531417 w 3195530"/>
              <a:gd name="connsiteY56" fmla="*/ 10550290 h 10612860"/>
              <a:gd name="connsiteX57" fmla="*/ 1876236 w 3195530"/>
              <a:gd name="connsiteY57" fmla="*/ 10303490 h 10612860"/>
              <a:gd name="connsiteX58" fmla="*/ 1861870 w 3195530"/>
              <a:gd name="connsiteY58" fmla="*/ 10020777 h 10612860"/>
              <a:gd name="connsiteX59" fmla="*/ 1835213 w 3195530"/>
              <a:gd name="connsiteY59" fmla="*/ 9894183 h 10612860"/>
              <a:gd name="connsiteX60" fmla="*/ 1882681 w 3195530"/>
              <a:gd name="connsiteY60" fmla="*/ 9589781 h 10612860"/>
              <a:gd name="connsiteX61" fmla="*/ 1802386 w 3195530"/>
              <a:gd name="connsiteY61" fmla="*/ 9334796 h 10612860"/>
              <a:gd name="connsiteX62" fmla="*/ 1800887 w 3195530"/>
              <a:gd name="connsiteY62" fmla="*/ 8152789 h 10612860"/>
              <a:gd name="connsiteX63" fmla="*/ 1935942 w 3195530"/>
              <a:gd name="connsiteY63" fmla="*/ 7506024 h 10612860"/>
              <a:gd name="connsiteX64" fmla="*/ 1876110 w 3195530"/>
              <a:gd name="connsiteY64" fmla="*/ 7319701 h 10612860"/>
              <a:gd name="connsiteX65" fmla="*/ 1916465 w 3195530"/>
              <a:gd name="connsiteY65" fmla="*/ 7164091 h 10612860"/>
              <a:gd name="connsiteX66" fmla="*/ 1910193 w 3195530"/>
              <a:gd name="connsiteY66" fmla="*/ 6839348 h 10612860"/>
              <a:gd name="connsiteX67" fmla="*/ 1707813 w 3195530"/>
              <a:gd name="connsiteY67" fmla="*/ 6238651 h 10612860"/>
              <a:gd name="connsiteX68" fmla="*/ 1377613 w 3195530"/>
              <a:gd name="connsiteY68" fmla="*/ 7441295 h 10612860"/>
              <a:gd name="connsiteX69" fmla="*/ 1374660 w 3195530"/>
              <a:gd name="connsiteY69" fmla="*/ 7650818 h 10612860"/>
              <a:gd name="connsiteX70" fmla="*/ 1267540 w 3195530"/>
              <a:gd name="connsiteY70" fmla="*/ 7793055 h 10612860"/>
              <a:gd name="connsiteX71" fmla="*/ 1278558 w 3195530"/>
              <a:gd name="connsiteY71" fmla="*/ 7897618 h 10612860"/>
              <a:gd name="connsiteX72" fmla="*/ 1205942 w 3195530"/>
              <a:gd name="connsiteY72" fmla="*/ 8057305 h 10612860"/>
              <a:gd name="connsiteX73" fmla="*/ 1033520 w 3195530"/>
              <a:gd name="connsiteY73" fmla="*/ 9173347 h 10612860"/>
              <a:gd name="connsiteX74" fmla="*/ 1054274 w 3195530"/>
              <a:gd name="connsiteY74" fmla="*/ 9656724 h 10612860"/>
              <a:gd name="connsiteX75" fmla="*/ 990267 w 3195530"/>
              <a:gd name="connsiteY75" fmla="*/ 10063276 h 10612860"/>
              <a:gd name="connsiteX76" fmla="*/ 1368683 w 3195530"/>
              <a:gd name="connsiteY76" fmla="*/ 10442252 h 10612860"/>
              <a:gd name="connsiteX77" fmla="*/ 918876 w 3195530"/>
              <a:gd name="connsiteY77" fmla="*/ 10600044 h 10612860"/>
              <a:gd name="connsiteX78" fmla="*/ 474779 w 3195530"/>
              <a:gd name="connsiteY78" fmla="*/ 10287718 h 10612860"/>
              <a:gd name="connsiteX79" fmla="*/ 566182 w 3195530"/>
              <a:gd name="connsiteY79" fmla="*/ 10019896 h 10612860"/>
              <a:gd name="connsiteX80" fmla="*/ 460825 w 3195530"/>
              <a:gd name="connsiteY80" fmla="*/ 9692724 h 10612860"/>
              <a:gd name="connsiteX81" fmla="*/ 511587 w 3195530"/>
              <a:gd name="connsiteY81" fmla="*/ 9032388 h 10612860"/>
              <a:gd name="connsiteX82" fmla="*/ 622935 w 3195530"/>
              <a:gd name="connsiteY82" fmla="*/ 7525502 h 10612860"/>
              <a:gd name="connsiteX83" fmla="*/ 669466 w 3195530"/>
              <a:gd name="connsiteY83" fmla="*/ 7311969 h 10612860"/>
              <a:gd name="connsiteX84" fmla="*/ 689870 w 3195530"/>
              <a:gd name="connsiteY84" fmla="*/ 7037851 h 10612860"/>
              <a:gd name="connsiteX85" fmla="*/ 677180 w 3195530"/>
              <a:gd name="connsiteY85" fmla="*/ 6796735 h 10612860"/>
              <a:gd name="connsiteX86" fmla="*/ 587421 w 3195530"/>
              <a:gd name="connsiteY86" fmla="*/ 6210025 h 10612860"/>
              <a:gd name="connsiteX87" fmla="*/ 503127 w 3195530"/>
              <a:gd name="connsiteY87" fmla="*/ 5850688 h 10612860"/>
              <a:gd name="connsiteX88" fmla="*/ 304621 w 3195530"/>
              <a:gd name="connsiteY88" fmla="*/ 5601332 h 10612860"/>
              <a:gd name="connsiteX89" fmla="*/ 461987 w 3195530"/>
              <a:gd name="connsiteY89" fmla="*/ 4201579 h 10612860"/>
              <a:gd name="connsiteX90" fmla="*/ 480370 w 3195530"/>
              <a:gd name="connsiteY90" fmla="*/ 4073429 h 10612860"/>
              <a:gd name="connsiteX91" fmla="*/ 480370 w 3195530"/>
              <a:gd name="connsiteY91" fmla="*/ 4037882 h 10612860"/>
              <a:gd name="connsiteX92" fmla="*/ 430481 w 3195530"/>
              <a:gd name="connsiteY92" fmla="*/ 3966665 h 10612860"/>
              <a:gd name="connsiteX93" fmla="*/ 480370 w 3195530"/>
              <a:gd name="connsiteY93" fmla="*/ 3731366 h 10612860"/>
              <a:gd name="connsiteX94" fmla="*/ 357520 w 3195530"/>
              <a:gd name="connsiteY94" fmla="*/ 3489579 h 10612860"/>
              <a:gd name="connsiteX95" fmla="*/ 296032 w 3195530"/>
              <a:gd name="connsiteY95" fmla="*/ 3332537 h 10612860"/>
              <a:gd name="connsiteX96" fmla="*/ 312879 w 3195530"/>
              <a:gd name="connsiteY96" fmla="*/ 3170839 h 10612860"/>
              <a:gd name="connsiteX97" fmla="*/ 258721 w 3195530"/>
              <a:gd name="connsiteY97" fmla="*/ 3134915 h 10612860"/>
              <a:gd name="connsiteX98" fmla="*/ 207412 w 3195530"/>
              <a:gd name="connsiteY98" fmla="*/ 2897913 h 10612860"/>
              <a:gd name="connsiteX99" fmla="*/ 54452 w 3195530"/>
              <a:gd name="connsiteY99" fmla="*/ 2538400 h 10612860"/>
              <a:gd name="connsiteX100" fmla="*/ 9303 w 3195530"/>
              <a:gd name="connsiteY100" fmla="*/ 2186090 h 10612860"/>
              <a:gd name="connsiteX101" fmla="*/ 81583 w 3195530"/>
              <a:gd name="connsiteY101" fmla="*/ 1743638 h 10612860"/>
              <a:gd name="connsiteX102" fmla="*/ 649543 w 3195530"/>
              <a:gd name="connsiteY102" fmla="*/ 1494582 h 10612860"/>
              <a:gd name="connsiteX103" fmla="*/ 945925 w 3195530"/>
              <a:gd name="connsiteY103" fmla="*/ 1232699 h 10612860"/>
              <a:gd name="connsiteX104" fmla="*/ 952102 w 3195530"/>
              <a:gd name="connsiteY104" fmla="*/ 1238129 h 10612860"/>
              <a:gd name="connsiteX105" fmla="*/ 1453685 w 3195530"/>
              <a:gd name="connsiteY105" fmla="*/ 1885887 h 10612860"/>
              <a:gd name="connsiteX106" fmla="*/ 1302916 w 3195530"/>
              <a:gd name="connsiteY106" fmla="*/ 1712325 h 10612860"/>
              <a:gd name="connsiteX107" fmla="*/ 1505401 w 3195530"/>
              <a:gd name="connsiteY107" fmla="*/ 1530023 h 10612860"/>
              <a:gd name="connsiteX108" fmla="*/ 1518343 w 3195530"/>
              <a:gd name="connsiteY108" fmla="*/ 1530185 h 10612860"/>
              <a:gd name="connsiteX109" fmla="*/ 1411743 w 3195530"/>
              <a:gd name="connsiteY109" fmla="*/ 1476618 h 10612860"/>
              <a:gd name="connsiteX110" fmla="*/ 1132853 w 3195530"/>
              <a:gd name="connsiteY110" fmla="*/ 1356460 h 10612860"/>
              <a:gd name="connsiteX111" fmla="*/ 987224 w 3195530"/>
              <a:gd name="connsiteY111" fmla="*/ 1196250 h 10612860"/>
              <a:gd name="connsiteX112" fmla="*/ 888169 w 3195530"/>
              <a:gd name="connsiteY112" fmla="*/ 929232 h 10612860"/>
              <a:gd name="connsiteX113" fmla="*/ 827953 w 3195530"/>
              <a:gd name="connsiteY113" fmla="*/ 971350 h 10612860"/>
              <a:gd name="connsiteX114" fmla="*/ 713322 w 3195530"/>
              <a:gd name="connsiteY114" fmla="*/ 695928 h 10612860"/>
              <a:gd name="connsiteX115" fmla="*/ 783974 w 3195530"/>
              <a:gd name="connsiteY115" fmla="*/ 630038 h 10612860"/>
              <a:gd name="connsiteX116" fmla="*/ 1290800 w 3195530"/>
              <a:gd name="connsiteY116"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45357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430481 w 3195530"/>
              <a:gd name="connsiteY91" fmla="*/ 3966665 h 10612860"/>
              <a:gd name="connsiteX92" fmla="*/ 480370 w 3195530"/>
              <a:gd name="connsiteY92" fmla="*/ 3731366 h 10612860"/>
              <a:gd name="connsiteX93" fmla="*/ 357520 w 3195530"/>
              <a:gd name="connsiteY93" fmla="*/ 3489579 h 10612860"/>
              <a:gd name="connsiteX94" fmla="*/ 296032 w 3195530"/>
              <a:gd name="connsiteY94" fmla="*/ 3332537 h 10612860"/>
              <a:gd name="connsiteX95" fmla="*/ 312879 w 3195530"/>
              <a:gd name="connsiteY95" fmla="*/ 3170839 h 10612860"/>
              <a:gd name="connsiteX96" fmla="*/ 258721 w 3195530"/>
              <a:gd name="connsiteY96" fmla="*/ 3134915 h 10612860"/>
              <a:gd name="connsiteX97" fmla="*/ 207412 w 3195530"/>
              <a:gd name="connsiteY97" fmla="*/ 2897913 h 10612860"/>
              <a:gd name="connsiteX98" fmla="*/ 54452 w 3195530"/>
              <a:gd name="connsiteY98" fmla="*/ 2538400 h 10612860"/>
              <a:gd name="connsiteX99" fmla="*/ 9303 w 3195530"/>
              <a:gd name="connsiteY99" fmla="*/ 2186090 h 10612860"/>
              <a:gd name="connsiteX100" fmla="*/ 81583 w 3195530"/>
              <a:gd name="connsiteY100" fmla="*/ 1743638 h 10612860"/>
              <a:gd name="connsiteX101" fmla="*/ 649543 w 3195530"/>
              <a:gd name="connsiteY101" fmla="*/ 1494582 h 10612860"/>
              <a:gd name="connsiteX102" fmla="*/ 945925 w 3195530"/>
              <a:gd name="connsiteY102" fmla="*/ 1232699 h 10612860"/>
              <a:gd name="connsiteX103" fmla="*/ 952102 w 3195530"/>
              <a:gd name="connsiteY103" fmla="*/ 1238129 h 10612860"/>
              <a:gd name="connsiteX104" fmla="*/ 1453685 w 3195530"/>
              <a:gd name="connsiteY104" fmla="*/ 1885887 h 10612860"/>
              <a:gd name="connsiteX105" fmla="*/ 1302916 w 3195530"/>
              <a:gd name="connsiteY105" fmla="*/ 1712325 h 10612860"/>
              <a:gd name="connsiteX106" fmla="*/ 1505401 w 3195530"/>
              <a:gd name="connsiteY106" fmla="*/ 1530023 h 10612860"/>
              <a:gd name="connsiteX107" fmla="*/ 1518343 w 3195530"/>
              <a:gd name="connsiteY107" fmla="*/ 1530185 h 10612860"/>
              <a:gd name="connsiteX108" fmla="*/ 1411743 w 3195530"/>
              <a:gd name="connsiteY108" fmla="*/ 1476618 h 10612860"/>
              <a:gd name="connsiteX109" fmla="*/ 1132853 w 3195530"/>
              <a:gd name="connsiteY109" fmla="*/ 1356460 h 10612860"/>
              <a:gd name="connsiteX110" fmla="*/ 987224 w 3195530"/>
              <a:gd name="connsiteY110" fmla="*/ 1196250 h 10612860"/>
              <a:gd name="connsiteX111" fmla="*/ 888169 w 3195530"/>
              <a:gd name="connsiteY111" fmla="*/ 929232 h 10612860"/>
              <a:gd name="connsiteX112" fmla="*/ 827953 w 3195530"/>
              <a:gd name="connsiteY112" fmla="*/ 971350 h 10612860"/>
              <a:gd name="connsiteX113" fmla="*/ 713322 w 3195530"/>
              <a:gd name="connsiteY113" fmla="*/ 695928 h 10612860"/>
              <a:gd name="connsiteX114" fmla="*/ 783974 w 3195530"/>
              <a:gd name="connsiteY114" fmla="*/ 630038 h 10612860"/>
              <a:gd name="connsiteX115" fmla="*/ 1290800 w 3195530"/>
              <a:gd name="connsiteY115"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503020 w 3195530"/>
              <a:gd name="connsiteY36" fmla="*/ 3730889 h 10612860"/>
              <a:gd name="connsiteX37" fmla="*/ 2445357 w 3195530"/>
              <a:gd name="connsiteY37" fmla="*/ 3730903 h 10612860"/>
              <a:gd name="connsiteX38" fmla="*/ 2469021 w 3195530"/>
              <a:gd name="connsiteY38" fmla="*/ 4013875 h 10612860"/>
              <a:gd name="connsiteX39" fmla="*/ 2974950 w 3195530"/>
              <a:gd name="connsiteY39" fmla="*/ 5593332 h 10612860"/>
              <a:gd name="connsiteX40" fmla="*/ 2708419 w 3195530"/>
              <a:gd name="connsiteY40" fmla="*/ 5730659 h 10612860"/>
              <a:gd name="connsiteX41" fmla="*/ 2736752 w 3195530"/>
              <a:gd name="connsiteY41" fmla="*/ 6385004 h 10612860"/>
              <a:gd name="connsiteX42" fmla="*/ 2718427 w 3195530"/>
              <a:gd name="connsiteY42" fmla="*/ 7009774 h 10612860"/>
              <a:gd name="connsiteX43" fmla="*/ 2690545 w 3195530"/>
              <a:gd name="connsiteY43" fmla="*/ 7429203 h 10612860"/>
              <a:gd name="connsiteX44" fmla="*/ 2595054 w 3195530"/>
              <a:gd name="connsiteY44" fmla="*/ 7760350 h 10612860"/>
              <a:gd name="connsiteX45" fmla="*/ 2500175 w 3195530"/>
              <a:gd name="connsiteY45" fmla="*/ 7873515 h 10612860"/>
              <a:gd name="connsiteX46" fmla="*/ 2483431 w 3195530"/>
              <a:gd name="connsiteY46" fmla="*/ 8113645 h 10612860"/>
              <a:gd name="connsiteX47" fmla="*/ 2412136 w 3195530"/>
              <a:gd name="connsiteY47" fmla="*/ 8776730 h 10612860"/>
              <a:gd name="connsiteX48" fmla="*/ 2380366 w 3195530"/>
              <a:gd name="connsiteY48" fmla="*/ 9173347 h 10612860"/>
              <a:gd name="connsiteX49" fmla="*/ 2396889 w 3195530"/>
              <a:gd name="connsiteY49" fmla="*/ 9467957 h 10612860"/>
              <a:gd name="connsiteX50" fmla="*/ 2454833 w 3195530"/>
              <a:gd name="connsiteY50" fmla="*/ 9613145 h 10612860"/>
              <a:gd name="connsiteX51" fmla="*/ 2424209 w 3195530"/>
              <a:gd name="connsiteY51" fmla="*/ 9804339 h 10612860"/>
              <a:gd name="connsiteX52" fmla="*/ 3134866 w 3195530"/>
              <a:gd name="connsiteY52" fmla="*/ 10341562 h 10612860"/>
              <a:gd name="connsiteX53" fmla="*/ 3160024 w 3195530"/>
              <a:gd name="connsiteY53" fmla="*/ 10564964 h 10612860"/>
              <a:gd name="connsiteX54" fmla="*/ 2531417 w 3195530"/>
              <a:gd name="connsiteY54" fmla="*/ 10550290 h 10612860"/>
              <a:gd name="connsiteX55" fmla="*/ 1876236 w 3195530"/>
              <a:gd name="connsiteY55" fmla="*/ 10303490 h 10612860"/>
              <a:gd name="connsiteX56" fmla="*/ 1861870 w 3195530"/>
              <a:gd name="connsiteY56" fmla="*/ 10020777 h 10612860"/>
              <a:gd name="connsiteX57" fmla="*/ 1835213 w 3195530"/>
              <a:gd name="connsiteY57" fmla="*/ 9894183 h 10612860"/>
              <a:gd name="connsiteX58" fmla="*/ 1882681 w 3195530"/>
              <a:gd name="connsiteY58" fmla="*/ 9589781 h 10612860"/>
              <a:gd name="connsiteX59" fmla="*/ 1802386 w 3195530"/>
              <a:gd name="connsiteY59" fmla="*/ 9334796 h 10612860"/>
              <a:gd name="connsiteX60" fmla="*/ 1800887 w 3195530"/>
              <a:gd name="connsiteY60" fmla="*/ 8152789 h 10612860"/>
              <a:gd name="connsiteX61" fmla="*/ 1935942 w 3195530"/>
              <a:gd name="connsiteY61" fmla="*/ 7506024 h 10612860"/>
              <a:gd name="connsiteX62" fmla="*/ 1876110 w 3195530"/>
              <a:gd name="connsiteY62" fmla="*/ 7319701 h 10612860"/>
              <a:gd name="connsiteX63" fmla="*/ 1916465 w 3195530"/>
              <a:gd name="connsiteY63" fmla="*/ 7164091 h 10612860"/>
              <a:gd name="connsiteX64" fmla="*/ 1910193 w 3195530"/>
              <a:gd name="connsiteY64" fmla="*/ 6839348 h 10612860"/>
              <a:gd name="connsiteX65" fmla="*/ 1707813 w 3195530"/>
              <a:gd name="connsiteY65" fmla="*/ 6238651 h 10612860"/>
              <a:gd name="connsiteX66" fmla="*/ 1377613 w 3195530"/>
              <a:gd name="connsiteY66" fmla="*/ 7441295 h 10612860"/>
              <a:gd name="connsiteX67" fmla="*/ 1374660 w 3195530"/>
              <a:gd name="connsiteY67" fmla="*/ 7650818 h 10612860"/>
              <a:gd name="connsiteX68" fmla="*/ 1267540 w 3195530"/>
              <a:gd name="connsiteY68" fmla="*/ 7793055 h 10612860"/>
              <a:gd name="connsiteX69" fmla="*/ 1278558 w 3195530"/>
              <a:gd name="connsiteY69" fmla="*/ 7897618 h 10612860"/>
              <a:gd name="connsiteX70" fmla="*/ 1205942 w 3195530"/>
              <a:gd name="connsiteY70" fmla="*/ 8057305 h 10612860"/>
              <a:gd name="connsiteX71" fmla="*/ 1033520 w 3195530"/>
              <a:gd name="connsiteY71" fmla="*/ 9173347 h 10612860"/>
              <a:gd name="connsiteX72" fmla="*/ 1054274 w 3195530"/>
              <a:gd name="connsiteY72" fmla="*/ 9656724 h 10612860"/>
              <a:gd name="connsiteX73" fmla="*/ 990267 w 3195530"/>
              <a:gd name="connsiteY73" fmla="*/ 10063276 h 10612860"/>
              <a:gd name="connsiteX74" fmla="*/ 1368683 w 3195530"/>
              <a:gd name="connsiteY74" fmla="*/ 10442252 h 10612860"/>
              <a:gd name="connsiteX75" fmla="*/ 918876 w 3195530"/>
              <a:gd name="connsiteY75" fmla="*/ 10600044 h 10612860"/>
              <a:gd name="connsiteX76" fmla="*/ 474779 w 3195530"/>
              <a:gd name="connsiteY76" fmla="*/ 10287718 h 10612860"/>
              <a:gd name="connsiteX77" fmla="*/ 566182 w 3195530"/>
              <a:gd name="connsiteY77" fmla="*/ 10019896 h 10612860"/>
              <a:gd name="connsiteX78" fmla="*/ 460825 w 3195530"/>
              <a:gd name="connsiteY78" fmla="*/ 9692724 h 10612860"/>
              <a:gd name="connsiteX79" fmla="*/ 511587 w 3195530"/>
              <a:gd name="connsiteY79" fmla="*/ 9032388 h 10612860"/>
              <a:gd name="connsiteX80" fmla="*/ 622935 w 3195530"/>
              <a:gd name="connsiteY80" fmla="*/ 7525502 h 10612860"/>
              <a:gd name="connsiteX81" fmla="*/ 669466 w 3195530"/>
              <a:gd name="connsiteY81" fmla="*/ 7311969 h 10612860"/>
              <a:gd name="connsiteX82" fmla="*/ 689870 w 3195530"/>
              <a:gd name="connsiteY82" fmla="*/ 7037851 h 10612860"/>
              <a:gd name="connsiteX83" fmla="*/ 677180 w 3195530"/>
              <a:gd name="connsiteY83" fmla="*/ 6796735 h 10612860"/>
              <a:gd name="connsiteX84" fmla="*/ 587421 w 3195530"/>
              <a:gd name="connsiteY84" fmla="*/ 6210025 h 10612860"/>
              <a:gd name="connsiteX85" fmla="*/ 503127 w 3195530"/>
              <a:gd name="connsiteY85" fmla="*/ 5850688 h 10612860"/>
              <a:gd name="connsiteX86" fmla="*/ 304621 w 3195530"/>
              <a:gd name="connsiteY86" fmla="*/ 5601332 h 10612860"/>
              <a:gd name="connsiteX87" fmla="*/ 461987 w 3195530"/>
              <a:gd name="connsiteY87" fmla="*/ 4201579 h 10612860"/>
              <a:gd name="connsiteX88" fmla="*/ 480370 w 3195530"/>
              <a:gd name="connsiteY88" fmla="*/ 4073429 h 10612860"/>
              <a:gd name="connsiteX89" fmla="*/ 480370 w 3195530"/>
              <a:gd name="connsiteY89" fmla="*/ 4037882 h 10612860"/>
              <a:gd name="connsiteX90" fmla="*/ 430481 w 3195530"/>
              <a:gd name="connsiteY90" fmla="*/ 3966665 h 10612860"/>
              <a:gd name="connsiteX91" fmla="*/ 480370 w 3195530"/>
              <a:gd name="connsiteY91" fmla="*/ 3731366 h 10612860"/>
              <a:gd name="connsiteX92" fmla="*/ 357520 w 3195530"/>
              <a:gd name="connsiteY92" fmla="*/ 3489579 h 10612860"/>
              <a:gd name="connsiteX93" fmla="*/ 296032 w 3195530"/>
              <a:gd name="connsiteY93" fmla="*/ 3332537 h 10612860"/>
              <a:gd name="connsiteX94" fmla="*/ 312879 w 3195530"/>
              <a:gd name="connsiteY94" fmla="*/ 3170839 h 10612860"/>
              <a:gd name="connsiteX95" fmla="*/ 258721 w 3195530"/>
              <a:gd name="connsiteY95" fmla="*/ 3134915 h 10612860"/>
              <a:gd name="connsiteX96" fmla="*/ 207412 w 3195530"/>
              <a:gd name="connsiteY96" fmla="*/ 2897913 h 10612860"/>
              <a:gd name="connsiteX97" fmla="*/ 54452 w 3195530"/>
              <a:gd name="connsiteY97" fmla="*/ 2538400 h 10612860"/>
              <a:gd name="connsiteX98" fmla="*/ 9303 w 3195530"/>
              <a:gd name="connsiteY98" fmla="*/ 2186090 h 10612860"/>
              <a:gd name="connsiteX99" fmla="*/ 81583 w 3195530"/>
              <a:gd name="connsiteY99" fmla="*/ 1743638 h 10612860"/>
              <a:gd name="connsiteX100" fmla="*/ 649543 w 3195530"/>
              <a:gd name="connsiteY100" fmla="*/ 1494582 h 10612860"/>
              <a:gd name="connsiteX101" fmla="*/ 945925 w 3195530"/>
              <a:gd name="connsiteY101" fmla="*/ 1232699 h 10612860"/>
              <a:gd name="connsiteX102" fmla="*/ 952102 w 3195530"/>
              <a:gd name="connsiteY102" fmla="*/ 1238129 h 10612860"/>
              <a:gd name="connsiteX103" fmla="*/ 1453685 w 3195530"/>
              <a:gd name="connsiteY103" fmla="*/ 1885887 h 10612860"/>
              <a:gd name="connsiteX104" fmla="*/ 1302916 w 3195530"/>
              <a:gd name="connsiteY104" fmla="*/ 1712325 h 10612860"/>
              <a:gd name="connsiteX105" fmla="*/ 1505401 w 3195530"/>
              <a:gd name="connsiteY105" fmla="*/ 1530023 h 10612860"/>
              <a:gd name="connsiteX106" fmla="*/ 1518343 w 3195530"/>
              <a:gd name="connsiteY106" fmla="*/ 1530185 h 10612860"/>
              <a:gd name="connsiteX107" fmla="*/ 1411743 w 3195530"/>
              <a:gd name="connsiteY107" fmla="*/ 1476618 h 10612860"/>
              <a:gd name="connsiteX108" fmla="*/ 1132853 w 3195530"/>
              <a:gd name="connsiteY108" fmla="*/ 1356460 h 10612860"/>
              <a:gd name="connsiteX109" fmla="*/ 987224 w 3195530"/>
              <a:gd name="connsiteY109" fmla="*/ 1196250 h 10612860"/>
              <a:gd name="connsiteX110" fmla="*/ 888169 w 3195530"/>
              <a:gd name="connsiteY110" fmla="*/ 929232 h 10612860"/>
              <a:gd name="connsiteX111" fmla="*/ 827953 w 3195530"/>
              <a:gd name="connsiteY111" fmla="*/ 971350 h 10612860"/>
              <a:gd name="connsiteX112" fmla="*/ 713322 w 3195530"/>
              <a:gd name="connsiteY112" fmla="*/ 695928 h 10612860"/>
              <a:gd name="connsiteX113" fmla="*/ 783974 w 3195530"/>
              <a:gd name="connsiteY113" fmla="*/ 630038 h 10612860"/>
              <a:gd name="connsiteX114" fmla="*/ 1290800 w 3195530"/>
              <a:gd name="connsiteY114" fmla="*/ 0 h 10612860"/>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763037 w 3195530"/>
              <a:gd name="connsiteY3" fmla="*/ 2903008 h 10612860"/>
              <a:gd name="connsiteX4" fmla="*/ 1290800 w 3195530"/>
              <a:gd name="connsiteY4" fmla="*/ 0 h 10612860"/>
              <a:gd name="connsiteX5" fmla="*/ 1852755 w 3195530"/>
              <a:gd name="connsiteY5" fmla="*/ 556368 h 10612860"/>
              <a:gd name="connsiteX6" fmla="*/ 1880139 w 3195530"/>
              <a:gd name="connsiteY6" fmla="*/ 826219 h 10612860"/>
              <a:gd name="connsiteX7" fmla="*/ 1800885 w 3195530"/>
              <a:gd name="connsiteY7" fmla="*/ 889179 h 10612860"/>
              <a:gd name="connsiteX8" fmla="*/ 1665029 w 3195530"/>
              <a:gd name="connsiteY8" fmla="*/ 1234718 h 10612860"/>
              <a:gd name="connsiteX9" fmla="*/ 1649096 w 3195530"/>
              <a:gd name="connsiteY9" fmla="*/ 1339123 h 10612860"/>
              <a:gd name="connsiteX10" fmla="*/ 1534696 w 3195530"/>
              <a:gd name="connsiteY10" fmla="*/ 1530388 h 10612860"/>
              <a:gd name="connsiteX11" fmla="*/ 1721540 w 3195530"/>
              <a:gd name="connsiteY11" fmla="*/ 1740863 h 10612860"/>
              <a:gd name="connsiteX12" fmla="*/ 1724957 w 3195530"/>
              <a:gd name="connsiteY12" fmla="*/ 1755132 h 10612860"/>
              <a:gd name="connsiteX13" fmla="*/ 1652304 w 3195530"/>
              <a:gd name="connsiteY13" fmla="*/ 1750313 h 10612860"/>
              <a:gd name="connsiteX14" fmla="*/ 1751358 w 3195530"/>
              <a:gd name="connsiteY14" fmla="*/ 1930550 h 10612860"/>
              <a:gd name="connsiteX15" fmla="*/ 1724957 w 3195530"/>
              <a:gd name="connsiteY15" fmla="*/ 1755132 h 10612860"/>
              <a:gd name="connsiteX16" fmla="*/ 1736291 w 3195530"/>
              <a:gd name="connsiteY16" fmla="*/ 1755884 h 10612860"/>
              <a:gd name="connsiteX17" fmla="*/ 1721540 w 3195530"/>
              <a:gd name="connsiteY17" fmla="*/ 1740863 h 10612860"/>
              <a:gd name="connsiteX18" fmla="*/ 1667880 w 3195530"/>
              <a:gd name="connsiteY18" fmla="*/ 1609649 h 10612860"/>
              <a:gd name="connsiteX19" fmla="*/ 1658106 w 3195530"/>
              <a:gd name="connsiteY19" fmla="*/ 1372022 h 10612860"/>
              <a:gd name="connsiteX20" fmla="*/ 1734509 w 3195530"/>
              <a:gd name="connsiteY20" fmla="*/ 1541309 h 10612860"/>
              <a:gd name="connsiteX21" fmla="*/ 2326647 w 3195530"/>
              <a:gd name="connsiteY21" fmla="*/ 1715111 h 10612860"/>
              <a:gd name="connsiteX22" fmla="*/ 2509435 w 3195530"/>
              <a:gd name="connsiteY22" fmla="*/ 1794736 h 10612860"/>
              <a:gd name="connsiteX23" fmla="*/ 2606453 w 3195530"/>
              <a:gd name="connsiteY23" fmla="*/ 2095611 h 10612860"/>
              <a:gd name="connsiteX24" fmla="*/ 2672829 w 3195530"/>
              <a:gd name="connsiteY24" fmla="*/ 2178119 h 10612860"/>
              <a:gd name="connsiteX25" fmla="*/ 2670233 w 3195530"/>
              <a:gd name="connsiteY25" fmla="*/ 2302646 h 10612860"/>
              <a:gd name="connsiteX26" fmla="*/ 2712685 w 3195530"/>
              <a:gd name="connsiteY26" fmla="*/ 2352064 h 10612860"/>
              <a:gd name="connsiteX27" fmla="*/ 2702149 w 3195530"/>
              <a:gd name="connsiteY27" fmla="*/ 2404747 h 10612860"/>
              <a:gd name="connsiteX28" fmla="*/ 2763128 w 3195530"/>
              <a:gd name="connsiteY28" fmla="*/ 2436539 h 10612860"/>
              <a:gd name="connsiteX29" fmla="*/ 2757987 w 3195530"/>
              <a:gd name="connsiteY29" fmla="*/ 2539216 h 10612860"/>
              <a:gd name="connsiteX30" fmla="*/ 3024915 w 3195530"/>
              <a:gd name="connsiteY30" fmla="*/ 2938542 h 10612860"/>
              <a:gd name="connsiteX31" fmla="*/ 3138120 w 3195530"/>
              <a:gd name="connsiteY31" fmla="*/ 3005297 h 10612860"/>
              <a:gd name="connsiteX32" fmla="*/ 3194723 w 3195530"/>
              <a:gd name="connsiteY32" fmla="*/ 3333739 h 10612860"/>
              <a:gd name="connsiteX33" fmla="*/ 2857806 w 3195530"/>
              <a:gd name="connsiteY33" fmla="*/ 3656225 h 10612860"/>
              <a:gd name="connsiteX34" fmla="*/ 2542420 w 3195530"/>
              <a:gd name="connsiteY34" fmla="*/ 3660305 h 10612860"/>
              <a:gd name="connsiteX35" fmla="*/ 2461079 w 3195530"/>
              <a:gd name="connsiteY35" fmla="*/ 3610217 h 10612860"/>
              <a:gd name="connsiteX36" fmla="*/ 2445357 w 3195530"/>
              <a:gd name="connsiteY36" fmla="*/ 3730903 h 10612860"/>
              <a:gd name="connsiteX37" fmla="*/ 2469021 w 3195530"/>
              <a:gd name="connsiteY37" fmla="*/ 4013875 h 10612860"/>
              <a:gd name="connsiteX38" fmla="*/ 2974950 w 3195530"/>
              <a:gd name="connsiteY38" fmla="*/ 5593332 h 10612860"/>
              <a:gd name="connsiteX39" fmla="*/ 2708419 w 3195530"/>
              <a:gd name="connsiteY39" fmla="*/ 5730659 h 10612860"/>
              <a:gd name="connsiteX40" fmla="*/ 2736752 w 3195530"/>
              <a:gd name="connsiteY40" fmla="*/ 6385004 h 10612860"/>
              <a:gd name="connsiteX41" fmla="*/ 2718427 w 3195530"/>
              <a:gd name="connsiteY41" fmla="*/ 7009774 h 10612860"/>
              <a:gd name="connsiteX42" fmla="*/ 2690545 w 3195530"/>
              <a:gd name="connsiteY42" fmla="*/ 7429203 h 10612860"/>
              <a:gd name="connsiteX43" fmla="*/ 2595054 w 3195530"/>
              <a:gd name="connsiteY43" fmla="*/ 7760350 h 10612860"/>
              <a:gd name="connsiteX44" fmla="*/ 2500175 w 3195530"/>
              <a:gd name="connsiteY44" fmla="*/ 7873515 h 10612860"/>
              <a:gd name="connsiteX45" fmla="*/ 2483431 w 3195530"/>
              <a:gd name="connsiteY45" fmla="*/ 8113645 h 10612860"/>
              <a:gd name="connsiteX46" fmla="*/ 2412136 w 3195530"/>
              <a:gd name="connsiteY46" fmla="*/ 8776730 h 10612860"/>
              <a:gd name="connsiteX47" fmla="*/ 2380366 w 3195530"/>
              <a:gd name="connsiteY47" fmla="*/ 9173347 h 10612860"/>
              <a:gd name="connsiteX48" fmla="*/ 2396889 w 3195530"/>
              <a:gd name="connsiteY48" fmla="*/ 9467957 h 10612860"/>
              <a:gd name="connsiteX49" fmla="*/ 2454833 w 3195530"/>
              <a:gd name="connsiteY49" fmla="*/ 9613145 h 10612860"/>
              <a:gd name="connsiteX50" fmla="*/ 2424209 w 3195530"/>
              <a:gd name="connsiteY50" fmla="*/ 9804339 h 10612860"/>
              <a:gd name="connsiteX51" fmla="*/ 3134866 w 3195530"/>
              <a:gd name="connsiteY51" fmla="*/ 10341562 h 10612860"/>
              <a:gd name="connsiteX52" fmla="*/ 3160024 w 3195530"/>
              <a:gd name="connsiteY52" fmla="*/ 10564964 h 10612860"/>
              <a:gd name="connsiteX53" fmla="*/ 2531417 w 3195530"/>
              <a:gd name="connsiteY53" fmla="*/ 10550290 h 10612860"/>
              <a:gd name="connsiteX54" fmla="*/ 1876236 w 3195530"/>
              <a:gd name="connsiteY54" fmla="*/ 10303490 h 10612860"/>
              <a:gd name="connsiteX55" fmla="*/ 1861870 w 3195530"/>
              <a:gd name="connsiteY55" fmla="*/ 10020777 h 10612860"/>
              <a:gd name="connsiteX56" fmla="*/ 1835213 w 3195530"/>
              <a:gd name="connsiteY56" fmla="*/ 9894183 h 10612860"/>
              <a:gd name="connsiteX57" fmla="*/ 1882681 w 3195530"/>
              <a:gd name="connsiteY57" fmla="*/ 9589781 h 10612860"/>
              <a:gd name="connsiteX58" fmla="*/ 1802386 w 3195530"/>
              <a:gd name="connsiteY58" fmla="*/ 9334796 h 10612860"/>
              <a:gd name="connsiteX59" fmla="*/ 1800887 w 3195530"/>
              <a:gd name="connsiteY59" fmla="*/ 8152789 h 10612860"/>
              <a:gd name="connsiteX60" fmla="*/ 1935942 w 3195530"/>
              <a:gd name="connsiteY60" fmla="*/ 7506024 h 10612860"/>
              <a:gd name="connsiteX61" fmla="*/ 1876110 w 3195530"/>
              <a:gd name="connsiteY61" fmla="*/ 7319701 h 10612860"/>
              <a:gd name="connsiteX62" fmla="*/ 1916465 w 3195530"/>
              <a:gd name="connsiteY62" fmla="*/ 7164091 h 10612860"/>
              <a:gd name="connsiteX63" fmla="*/ 1910193 w 3195530"/>
              <a:gd name="connsiteY63" fmla="*/ 6839348 h 10612860"/>
              <a:gd name="connsiteX64" fmla="*/ 1707813 w 3195530"/>
              <a:gd name="connsiteY64" fmla="*/ 6238651 h 10612860"/>
              <a:gd name="connsiteX65" fmla="*/ 1377613 w 3195530"/>
              <a:gd name="connsiteY65" fmla="*/ 7441295 h 10612860"/>
              <a:gd name="connsiteX66" fmla="*/ 1374660 w 3195530"/>
              <a:gd name="connsiteY66" fmla="*/ 7650818 h 10612860"/>
              <a:gd name="connsiteX67" fmla="*/ 1267540 w 3195530"/>
              <a:gd name="connsiteY67" fmla="*/ 7793055 h 10612860"/>
              <a:gd name="connsiteX68" fmla="*/ 1278558 w 3195530"/>
              <a:gd name="connsiteY68" fmla="*/ 7897618 h 10612860"/>
              <a:gd name="connsiteX69" fmla="*/ 1205942 w 3195530"/>
              <a:gd name="connsiteY69" fmla="*/ 8057305 h 10612860"/>
              <a:gd name="connsiteX70" fmla="*/ 1033520 w 3195530"/>
              <a:gd name="connsiteY70" fmla="*/ 9173347 h 10612860"/>
              <a:gd name="connsiteX71" fmla="*/ 1054274 w 3195530"/>
              <a:gd name="connsiteY71" fmla="*/ 9656724 h 10612860"/>
              <a:gd name="connsiteX72" fmla="*/ 990267 w 3195530"/>
              <a:gd name="connsiteY72" fmla="*/ 10063276 h 10612860"/>
              <a:gd name="connsiteX73" fmla="*/ 1368683 w 3195530"/>
              <a:gd name="connsiteY73" fmla="*/ 10442252 h 10612860"/>
              <a:gd name="connsiteX74" fmla="*/ 918876 w 3195530"/>
              <a:gd name="connsiteY74" fmla="*/ 10600044 h 10612860"/>
              <a:gd name="connsiteX75" fmla="*/ 474779 w 3195530"/>
              <a:gd name="connsiteY75" fmla="*/ 10287718 h 10612860"/>
              <a:gd name="connsiteX76" fmla="*/ 566182 w 3195530"/>
              <a:gd name="connsiteY76" fmla="*/ 10019896 h 10612860"/>
              <a:gd name="connsiteX77" fmla="*/ 460825 w 3195530"/>
              <a:gd name="connsiteY77" fmla="*/ 9692724 h 10612860"/>
              <a:gd name="connsiteX78" fmla="*/ 511587 w 3195530"/>
              <a:gd name="connsiteY78" fmla="*/ 9032388 h 10612860"/>
              <a:gd name="connsiteX79" fmla="*/ 622935 w 3195530"/>
              <a:gd name="connsiteY79" fmla="*/ 7525502 h 10612860"/>
              <a:gd name="connsiteX80" fmla="*/ 669466 w 3195530"/>
              <a:gd name="connsiteY80" fmla="*/ 7311969 h 10612860"/>
              <a:gd name="connsiteX81" fmla="*/ 689870 w 3195530"/>
              <a:gd name="connsiteY81" fmla="*/ 7037851 h 10612860"/>
              <a:gd name="connsiteX82" fmla="*/ 677180 w 3195530"/>
              <a:gd name="connsiteY82" fmla="*/ 6796735 h 10612860"/>
              <a:gd name="connsiteX83" fmla="*/ 587421 w 3195530"/>
              <a:gd name="connsiteY83" fmla="*/ 6210025 h 10612860"/>
              <a:gd name="connsiteX84" fmla="*/ 503127 w 3195530"/>
              <a:gd name="connsiteY84" fmla="*/ 5850688 h 10612860"/>
              <a:gd name="connsiteX85" fmla="*/ 304621 w 3195530"/>
              <a:gd name="connsiteY85" fmla="*/ 5601332 h 10612860"/>
              <a:gd name="connsiteX86" fmla="*/ 461987 w 3195530"/>
              <a:gd name="connsiteY86" fmla="*/ 4201579 h 10612860"/>
              <a:gd name="connsiteX87" fmla="*/ 480370 w 3195530"/>
              <a:gd name="connsiteY87" fmla="*/ 4073429 h 10612860"/>
              <a:gd name="connsiteX88" fmla="*/ 480370 w 3195530"/>
              <a:gd name="connsiteY88" fmla="*/ 4037882 h 10612860"/>
              <a:gd name="connsiteX89" fmla="*/ 430481 w 3195530"/>
              <a:gd name="connsiteY89" fmla="*/ 3966665 h 10612860"/>
              <a:gd name="connsiteX90" fmla="*/ 480370 w 3195530"/>
              <a:gd name="connsiteY90" fmla="*/ 3731366 h 10612860"/>
              <a:gd name="connsiteX91" fmla="*/ 357520 w 3195530"/>
              <a:gd name="connsiteY91" fmla="*/ 3489579 h 10612860"/>
              <a:gd name="connsiteX92" fmla="*/ 296032 w 3195530"/>
              <a:gd name="connsiteY92" fmla="*/ 3332537 h 10612860"/>
              <a:gd name="connsiteX93" fmla="*/ 312879 w 3195530"/>
              <a:gd name="connsiteY93" fmla="*/ 3170839 h 10612860"/>
              <a:gd name="connsiteX94" fmla="*/ 258721 w 3195530"/>
              <a:gd name="connsiteY94" fmla="*/ 3134915 h 10612860"/>
              <a:gd name="connsiteX95" fmla="*/ 207412 w 3195530"/>
              <a:gd name="connsiteY95" fmla="*/ 2897913 h 10612860"/>
              <a:gd name="connsiteX96" fmla="*/ 54452 w 3195530"/>
              <a:gd name="connsiteY96" fmla="*/ 2538400 h 10612860"/>
              <a:gd name="connsiteX97" fmla="*/ 9303 w 3195530"/>
              <a:gd name="connsiteY97" fmla="*/ 2186090 h 10612860"/>
              <a:gd name="connsiteX98" fmla="*/ 81583 w 3195530"/>
              <a:gd name="connsiteY98" fmla="*/ 1743638 h 10612860"/>
              <a:gd name="connsiteX99" fmla="*/ 649543 w 3195530"/>
              <a:gd name="connsiteY99" fmla="*/ 1494582 h 10612860"/>
              <a:gd name="connsiteX100" fmla="*/ 945925 w 3195530"/>
              <a:gd name="connsiteY100" fmla="*/ 1232699 h 10612860"/>
              <a:gd name="connsiteX101" fmla="*/ 952102 w 3195530"/>
              <a:gd name="connsiteY101" fmla="*/ 1238129 h 10612860"/>
              <a:gd name="connsiteX102" fmla="*/ 1453685 w 3195530"/>
              <a:gd name="connsiteY102" fmla="*/ 1885887 h 10612860"/>
              <a:gd name="connsiteX103" fmla="*/ 1302916 w 3195530"/>
              <a:gd name="connsiteY103" fmla="*/ 1712325 h 10612860"/>
              <a:gd name="connsiteX104" fmla="*/ 1505401 w 3195530"/>
              <a:gd name="connsiteY104" fmla="*/ 1530023 h 10612860"/>
              <a:gd name="connsiteX105" fmla="*/ 1518343 w 3195530"/>
              <a:gd name="connsiteY105" fmla="*/ 1530185 h 10612860"/>
              <a:gd name="connsiteX106" fmla="*/ 1411743 w 3195530"/>
              <a:gd name="connsiteY106" fmla="*/ 1476618 h 10612860"/>
              <a:gd name="connsiteX107" fmla="*/ 1132853 w 3195530"/>
              <a:gd name="connsiteY107" fmla="*/ 1356460 h 10612860"/>
              <a:gd name="connsiteX108" fmla="*/ 987224 w 3195530"/>
              <a:gd name="connsiteY108" fmla="*/ 1196250 h 10612860"/>
              <a:gd name="connsiteX109" fmla="*/ 888169 w 3195530"/>
              <a:gd name="connsiteY109" fmla="*/ 929232 h 10612860"/>
              <a:gd name="connsiteX110" fmla="*/ 827953 w 3195530"/>
              <a:gd name="connsiteY110" fmla="*/ 971350 h 10612860"/>
              <a:gd name="connsiteX111" fmla="*/ 713322 w 3195530"/>
              <a:gd name="connsiteY111" fmla="*/ 695928 h 10612860"/>
              <a:gd name="connsiteX112" fmla="*/ 783974 w 3195530"/>
              <a:gd name="connsiteY112" fmla="*/ 630038 h 10612860"/>
              <a:gd name="connsiteX113" fmla="*/ 1290800 w 3195530"/>
              <a:gd name="connsiteY113" fmla="*/ 0 h 1061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195530" h="1061286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1"/>
          </a:p>
        </p:txBody>
      </p:sp>
      <p:sp>
        <p:nvSpPr>
          <p:cNvPr id="7" name="Graphic 11">
            <a:extLst>
              <a:ext uri="{FF2B5EF4-FFF2-40B4-BE49-F238E27FC236}">
                <a16:creationId xmlns:a16="http://schemas.microsoft.com/office/drawing/2014/main" id="{EBF5139B-F398-4B7D-9229-F570B3BEEAC0}"/>
              </a:ext>
            </a:extLst>
          </p:cNvPr>
          <p:cNvSpPr/>
          <p:nvPr/>
        </p:nvSpPr>
        <p:spPr>
          <a:xfrm>
            <a:off x="2459625" y="1481563"/>
            <a:ext cx="1397205" cy="3603719"/>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24FE86E6-925D-477B-9B02-33708F4FE656}"/>
              </a:ext>
            </a:extLst>
          </p:cNvPr>
          <p:cNvSpPr/>
          <p:nvPr/>
        </p:nvSpPr>
        <p:spPr>
          <a:xfrm>
            <a:off x="1194680" y="1504467"/>
            <a:ext cx="1450649" cy="3580814"/>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861235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4">
            <a:extLst>
              <a:ext uri="{FF2B5EF4-FFF2-40B4-BE49-F238E27FC236}">
                <a16:creationId xmlns:a16="http://schemas.microsoft.com/office/drawing/2014/main" id="{0EE238DB-0E18-44EB-9050-66C6324C4C6A}"/>
              </a:ext>
            </a:extLst>
          </p:cNvPr>
          <p:cNvSpPr/>
          <p:nvPr/>
        </p:nvSpPr>
        <p:spPr>
          <a:xfrm>
            <a:off x="3143556" y="250411"/>
            <a:ext cx="5904886" cy="830997"/>
          </a:xfrm>
          <a:prstGeom prst="rect">
            <a:avLst/>
          </a:prstGeom>
        </p:spPr>
        <p:txBody>
          <a:bodyPr wrap="none">
            <a:spAutoFit/>
          </a:bodyPr>
          <a:lstStyle/>
          <a:p>
            <a:r>
              <a:rPr lang="en-US" sz="4800" dirty="0"/>
              <a:t>Test Results Capture</a:t>
            </a:r>
          </a:p>
        </p:txBody>
      </p:sp>
      <p:pic>
        <p:nvPicPr>
          <p:cNvPr id="4" name="Picture 3" descr="A picture containing screenshot&#10;&#10;Description automatically generated">
            <a:extLst>
              <a:ext uri="{FF2B5EF4-FFF2-40B4-BE49-F238E27FC236}">
                <a16:creationId xmlns:a16="http://schemas.microsoft.com/office/drawing/2014/main" id="{96EE62CC-E8E4-4432-A4BD-041288D0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255" y="1486096"/>
            <a:ext cx="10473490" cy="4495328"/>
          </a:xfrm>
          <a:prstGeom prst="rect">
            <a:avLst/>
          </a:prstGeom>
        </p:spPr>
      </p:pic>
    </p:spTree>
    <p:extLst>
      <p:ext uri="{BB962C8B-B14F-4D97-AF65-F5344CB8AC3E}">
        <p14:creationId xmlns:p14="http://schemas.microsoft.com/office/powerpoint/2010/main" val="2660434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4">
            <a:extLst>
              <a:ext uri="{FF2B5EF4-FFF2-40B4-BE49-F238E27FC236}">
                <a16:creationId xmlns:a16="http://schemas.microsoft.com/office/drawing/2014/main" id="{F7ED5E2A-8891-412D-961F-2016D19918A0}"/>
              </a:ext>
            </a:extLst>
          </p:cNvPr>
          <p:cNvSpPr/>
          <p:nvPr/>
        </p:nvSpPr>
        <p:spPr>
          <a:xfrm>
            <a:off x="3143556" y="250411"/>
            <a:ext cx="5904886" cy="830997"/>
          </a:xfrm>
          <a:prstGeom prst="rect">
            <a:avLst/>
          </a:prstGeom>
        </p:spPr>
        <p:txBody>
          <a:bodyPr wrap="none">
            <a:spAutoFit/>
          </a:bodyPr>
          <a:lstStyle/>
          <a:p>
            <a:r>
              <a:rPr lang="en-US" sz="4800" dirty="0"/>
              <a:t>Test Results Capture</a:t>
            </a:r>
          </a:p>
        </p:txBody>
      </p:sp>
      <p:pic>
        <p:nvPicPr>
          <p:cNvPr id="6" name="Picture 5" descr="A screenshot of a social media post&#10;&#10;Description automatically generated">
            <a:extLst>
              <a:ext uri="{FF2B5EF4-FFF2-40B4-BE49-F238E27FC236}">
                <a16:creationId xmlns:a16="http://schemas.microsoft.com/office/drawing/2014/main" id="{0140C805-7183-42FA-8B13-89861916135D}"/>
              </a:ext>
            </a:extLst>
          </p:cNvPr>
          <p:cNvPicPr>
            <a:picLocks noChangeAspect="1"/>
          </p:cNvPicPr>
          <p:nvPr/>
        </p:nvPicPr>
        <p:blipFill rotWithShape="1">
          <a:blip r:embed="rId2">
            <a:extLst>
              <a:ext uri="{28A0092B-C50C-407E-A947-70E740481C1C}">
                <a14:useLocalDpi xmlns:a14="http://schemas.microsoft.com/office/drawing/2010/main" val="0"/>
              </a:ext>
            </a:extLst>
          </a:blip>
          <a:srcRect b="6859"/>
          <a:stretch/>
        </p:blipFill>
        <p:spPr>
          <a:xfrm>
            <a:off x="2078887" y="1371600"/>
            <a:ext cx="8034226" cy="4562062"/>
          </a:xfrm>
          <a:prstGeom prst="rect">
            <a:avLst/>
          </a:prstGeom>
        </p:spPr>
      </p:pic>
    </p:spTree>
    <p:extLst>
      <p:ext uri="{BB962C8B-B14F-4D97-AF65-F5344CB8AC3E}">
        <p14:creationId xmlns:p14="http://schemas.microsoft.com/office/powerpoint/2010/main" val="3560308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pPr marL="0" indent="0" algn="ctr">
              <a:buNone/>
            </a:pPr>
            <a:r>
              <a:rPr lang="en-US" sz="5400" dirty="0">
                <a:solidFill>
                  <a:schemeClr val="tx1"/>
                </a:solidFill>
              </a:rPr>
              <a:t>References</a:t>
            </a:r>
          </a:p>
        </p:txBody>
      </p:sp>
      <p:sp>
        <p:nvSpPr>
          <p:cNvPr id="3" name="Rectangle 2">
            <a:extLst>
              <a:ext uri="{FF2B5EF4-FFF2-40B4-BE49-F238E27FC236}">
                <a16:creationId xmlns:a16="http://schemas.microsoft.com/office/drawing/2014/main" id="{98BC8A59-AEAF-4AD7-8AAE-597C25A8ADCA}"/>
              </a:ext>
            </a:extLst>
          </p:cNvPr>
          <p:cNvSpPr/>
          <p:nvPr/>
        </p:nvSpPr>
        <p:spPr>
          <a:xfrm>
            <a:off x="1341783" y="1709604"/>
            <a:ext cx="9531626" cy="3693319"/>
          </a:xfrm>
          <a:prstGeom prst="rect">
            <a:avLst/>
          </a:prstGeom>
        </p:spPr>
        <p:txBody>
          <a:bodyPr wrap="square">
            <a:spAutoFit/>
          </a:bodyPr>
          <a:lstStyle/>
          <a:p>
            <a:r>
              <a:rPr lang="en-CA" dirty="0" err="1"/>
              <a:t>Dustini</a:t>
            </a:r>
            <a:r>
              <a:rPr lang="en-CA" dirty="0"/>
              <a:t>, E (2009) Implementing Automated Software Testing ,</a:t>
            </a:r>
          </a:p>
          <a:p>
            <a:r>
              <a:rPr lang="en-CA" dirty="0"/>
              <a:t>.</a:t>
            </a:r>
          </a:p>
          <a:p>
            <a:r>
              <a:rPr lang="en-CA" dirty="0"/>
              <a:t>STLC - Software Testing Life Cycle Phases &amp; Entry, Exit Criteria Retrieved from: 	https://www.guru99.com/software-testing-life-cycle.html</a:t>
            </a:r>
          </a:p>
          <a:p>
            <a:endParaRPr lang="en-CA" dirty="0"/>
          </a:p>
          <a:p>
            <a:r>
              <a:rPr lang="en-CA" dirty="0" err="1"/>
              <a:t>Pexel</a:t>
            </a:r>
            <a:r>
              <a:rPr lang="en-CA" dirty="0"/>
              <a:t>. [Photograph]. (2019) Work photos. Retrieved from </a:t>
            </a:r>
          </a:p>
          <a:p>
            <a:r>
              <a:rPr lang="en-CA" dirty="0"/>
              <a:t>	https://www.pexels.com/search/work/</a:t>
            </a:r>
          </a:p>
          <a:p>
            <a:endParaRPr lang="en-CA" dirty="0"/>
          </a:p>
          <a:p>
            <a:r>
              <a:rPr lang="en-CA" dirty="0"/>
              <a:t>Rosenbaum, Sarah &amp; </a:t>
            </a:r>
            <a:r>
              <a:rPr lang="en-CA" dirty="0" err="1"/>
              <a:t>Glenton</a:t>
            </a:r>
            <a:r>
              <a:rPr lang="en-CA" dirty="0"/>
              <a:t>, Claire &amp; Cracknell, Jane. (2008). </a:t>
            </a:r>
          </a:p>
          <a:p>
            <a:r>
              <a:rPr lang="en-CA" dirty="0"/>
              <a:t>User experiences of evidence-based online resources for health professionals: User testing of The Cochrane Library. BMC medical informatics and decision making. 8. 34. 10.1186/1472-6947-8-34. </a:t>
            </a:r>
          </a:p>
          <a:p>
            <a:endParaRPr lang="en-CA" dirty="0"/>
          </a:p>
        </p:txBody>
      </p:sp>
    </p:spTree>
    <p:extLst>
      <p:ext uri="{BB962C8B-B14F-4D97-AF65-F5344CB8AC3E}">
        <p14:creationId xmlns:p14="http://schemas.microsoft.com/office/powerpoint/2010/main" val="702074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183230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10000"/>
          </a:bodyPr>
          <a:lstStyle/>
          <a:p>
            <a:r>
              <a:rPr lang="en-US" dirty="0"/>
              <a:t>Timeline project</a:t>
            </a:r>
          </a:p>
        </p:txBody>
      </p:sp>
      <p:grpSp>
        <p:nvGrpSpPr>
          <p:cNvPr id="5" name="Group 4">
            <a:extLst>
              <a:ext uri="{FF2B5EF4-FFF2-40B4-BE49-F238E27FC236}">
                <a16:creationId xmlns:a16="http://schemas.microsoft.com/office/drawing/2014/main" id="{2F13A143-FABB-4419-8242-942D0B28963F}"/>
              </a:ext>
            </a:extLst>
          </p:cNvPr>
          <p:cNvGrpSpPr/>
          <p:nvPr/>
        </p:nvGrpSpPr>
        <p:grpSpPr>
          <a:xfrm>
            <a:off x="1297545" y="2488476"/>
            <a:ext cx="419949" cy="419949"/>
            <a:chOff x="2037500" y="3040187"/>
            <a:chExt cx="419949" cy="419949"/>
          </a:xfrm>
          <a:solidFill>
            <a:schemeClr val="accent5"/>
          </a:solidFill>
        </p:grpSpPr>
        <p:sp>
          <p:nvSpPr>
            <p:cNvPr id="3" name="Circle: Hollow 2">
              <a:extLst>
                <a:ext uri="{FF2B5EF4-FFF2-40B4-BE49-F238E27FC236}">
                  <a16:creationId xmlns:a16="http://schemas.microsoft.com/office/drawing/2014/main" id="{EEB31F12-24DE-47BD-96A4-4772956DE499}"/>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68E69175-0207-4400-9307-16A395CEF473}"/>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75BF166-7072-4AA4-8069-95FD145B99C4}"/>
              </a:ext>
            </a:extLst>
          </p:cNvPr>
          <p:cNvSpPr/>
          <p:nvPr/>
        </p:nvSpPr>
        <p:spPr>
          <a:xfrm>
            <a:off x="1518285" y="2488476"/>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FBDA3-ED66-49D2-BEF6-9F5587F30E48}"/>
              </a:ext>
            </a:extLst>
          </p:cNvPr>
          <p:cNvSpPr/>
          <p:nvPr/>
        </p:nvSpPr>
        <p:spPr>
          <a:xfrm>
            <a:off x="1518285" y="2860800"/>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B5B7656-A25F-4708-B7CC-F3B88884B984}"/>
              </a:ext>
            </a:extLst>
          </p:cNvPr>
          <p:cNvGrpSpPr/>
          <p:nvPr/>
        </p:nvGrpSpPr>
        <p:grpSpPr>
          <a:xfrm>
            <a:off x="10474506" y="2497225"/>
            <a:ext cx="419949" cy="419949"/>
            <a:chOff x="2037500" y="3040187"/>
            <a:chExt cx="419949" cy="419949"/>
          </a:xfrm>
          <a:solidFill>
            <a:schemeClr val="accent5"/>
          </a:solidFill>
        </p:grpSpPr>
        <p:sp>
          <p:nvSpPr>
            <p:cNvPr id="10" name="Circle: Hollow 9">
              <a:extLst>
                <a:ext uri="{FF2B5EF4-FFF2-40B4-BE49-F238E27FC236}">
                  <a16:creationId xmlns:a16="http://schemas.microsoft.com/office/drawing/2014/main" id="{6F3EA9AC-33DD-4240-9690-1E53E7BBA878}"/>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DA451C7B-2039-4F27-B6CE-30082BCC35D5}"/>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7">
            <a:extLst>
              <a:ext uri="{FF2B5EF4-FFF2-40B4-BE49-F238E27FC236}">
                <a16:creationId xmlns:a16="http://schemas.microsoft.com/office/drawing/2014/main" id="{12070E40-9F06-44F8-A2E8-ACA21E52F4E7}"/>
              </a:ext>
            </a:extLst>
          </p:cNvPr>
          <p:cNvSpPr/>
          <p:nvPr/>
        </p:nvSpPr>
        <p:spPr>
          <a:xfrm>
            <a:off x="5946532" y="2539078"/>
            <a:ext cx="288000"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8">
            <a:extLst>
              <a:ext uri="{FF2B5EF4-FFF2-40B4-BE49-F238E27FC236}">
                <a16:creationId xmlns:a16="http://schemas.microsoft.com/office/drawing/2014/main" id="{0369B48D-185D-43CE-A13D-9909D1C397DF}"/>
              </a:ext>
            </a:extLst>
          </p:cNvPr>
          <p:cNvSpPr/>
          <p:nvPr/>
        </p:nvSpPr>
        <p:spPr>
          <a:xfrm>
            <a:off x="7480851" y="2539078"/>
            <a:ext cx="288000"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9">
            <a:extLst>
              <a:ext uri="{FF2B5EF4-FFF2-40B4-BE49-F238E27FC236}">
                <a16:creationId xmlns:a16="http://schemas.microsoft.com/office/drawing/2014/main" id="{C6436BBC-A00D-493C-B710-ADA6F3F520F5}"/>
              </a:ext>
            </a:extLst>
          </p:cNvPr>
          <p:cNvSpPr/>
          <p:nvPr/>
        </p:nvSpPr>
        <p:spPr>
          <a:xfrm>
            <a:off x="9015170"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2">
            <a:extLst>
              <a:ext uri="{FF2B5EF4-FFF2-40B4-BE49-F238E27FC236}">
                <a16:creationId xmlns:a16="http://schemas.microsoft.com/office/drawing/2014/main" id="{97084A4E-2D1B-4271-8572-653178BF0EF3}"/>
              </a:ext>
            </a:extLst>
          </p:cNvPr>
          <p:cNvSpPr/>
          <p:nvPr/>
        </p:nvSpPr>
        <p:spPr>
          <a:xfrm>
            <a:off x="2877894"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Oval 13">
            <a:extLst>
              <a:ext uri="{FF2B5EF4-FFF2-40B4-BE49-F238E27FC236}">
                <a16:creationId xmlns:a16="http://schemas.microsoft.com/office/drawing/2014/main" id="{A0240128-0CEF-4E48-A50F-6587512F0713}"/>
              </a:ext>
            </a:extLst>
          </p:cNvPr>
          <p:cNvSpPr/>
          <p:nvPr/>
        </p:nvSpPr>
        <p:spPr>
          <a:xfrm>
            <a:off x="4412213" y="2539078"/>
            <a:ext cx="288000"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13">
            <a:extLst>
              <a:ext uri="{FF2B5EF4-FFF2-40B4-BE49-F238E27FC236}">
                <a16:creationId xmlns:a16="http://schemas.microsoft.com/office/drawing/2014/main" id="{3E890389-F6B7-4E7F-873B-DC5920EE3ACF}"/>
              </a:ext>
            </a:extLst>
          </p:cNvPr>
          <p:cNvSpPr/>
          <p:nvPr/>
        </p:nvSpPr>
        <p:spPr>
          <a:xfrm>
            <a:off x="4214213" y="3235606"/>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9" name="Group 5">
            <a:extLst>
              <a:ext uri="{FF2B5EF4-FFF2-40B4-BE49-F238E27FC236}">
                <a16:creationId xmlns:a16="http://schemas.microsoft.com/office/drawing/2014/main" id="{68DB03E9-E73C-4931-B713-AE590DD1FEE9}"/>
              </a:ext>
            </a:extLst>
          </p:cNvPr>
          <p:cNvGrpSpPr/>
          <p:nvPr/>
        </p:nvGrpSpPr>
        <p:grpSpPr>
          <a:xfrm>
            <a:off x="3738129" y="3854742"/>
            <a:ext cx="1593218" cy="1572469"/>
            <a:chOff x="2633982" y="3240394"/>
            <a:chExt cx="1593218" cy="1572469"/>
          </a:xfrm>
        </p:grpSpPr>
        <p:sp>
          <p:nvSpPr>
            <p:cNvPr id="20" name="TextBox 19">
              <a:extLst>
                <a:ext uri="{FF2B5EF4-FFF2-40B4-BE49-F238E27FC236}">
                  <a16:creationId xmlns:a16="http://schemas.microsoft.com/office/drawing/2014/main" id="{977C9AC5-BDD4-4F68-B24D-5489F038CA81}"/>
                </a:ext>
              </a:extLst>
            </p:cNvPr>
            <p:cNvSpPr txBox="1"/>
            <p:nvPr/>
          </p:nvSpPr>
          <p:spPr>
            <a:xfrm>
              <a:off x="2676933" y="3240394"/>
              <a:ext cx="1550267" cy="52322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Create Test Cases</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11778EE-ECBA-44D6-9C55-EDAECFEABB39}"/>
                </a:ext>
              </a:extLst>
            </p:cNvPr>
            <p:cNvSpPr txBox="1"/>
            <p:nvPr/>
          </p:nvSpPr>
          <p:spPr>
            <a:xfrm>
              <a:off x="2633982" y="3797200"/>
              <a:ext cx="1550267" cy="1015663"/>
            </a:xfrm>
            <a:prstGeom prst="rect">
              <a:avLst/>
            </a:prstGeom>
            <a:noFill/>
          </p:spPr>
          <p:txBody>
            <a:bodyPr wrap="square" rtlCol="0">
              <a:spAutoFit/>
            </a:bodyPr>
            <a:lstStyle/>
            <a:p>
              <a:pPr algn="ctr"/>
              <a:r>
                <a:rPr lang="en-CA" altLang="ko-KR" sz="1200" dirty="0">
                  <a:solidFill>
                    <a:schemeClr val="tx1">
                      <a:lumMod val="75000"/>
                      <a:lumOff val="25000"/>
                    </a:schemeClr>
                  </a:solidFill>
                  <a:cs typeface="Arial" pitchFamily="34" charset="0"/>
                </a:rPr>
                <a:t>Define tests that cover all conceivable Use Cases</a:t>
              </a:r>
            </a:p>
            <a:p>
              <a:pPr algn="ctr"/>
              <a:endParaRPr lang="ko-KR" altLang="en-US" sz="1200" dirty="0">
                <a:solidFill>
                  <a:schemeClr val="tx1">
                    <a:lumMod val="75000"/>
                    <a:lumOff val="25000"/>
                  </a:schemeClr>
                </a:solidFill>
                <a:cs typeface="Arial" pitchFamily="34" charset="0"/>
              </a:endParaRPr>
            </a:p>
          </p:txBody>
        </p:sp>
      </p:grpSp>
      <p:cxnSp>
        <p:nvCxnSpPr>
          <p:cNvPr id="22" name="Straight Arrow Connector 115">
            <a:extLst>
              <a:ext uri="{FF2B5EF4-FFF2-40B4-BE49-F238E27FC236}">
                <a16:creationId xmlns:a16="http://schemas.microsoft.com/office/drawing/2014/main" id="{952D92D8-6A16-489C-81DB-48A1BD9AD74A}"/>
              </a:ext>
            </a:extLst>
          </p:cNvPr>
          <p:cNvCxnSpPr>
            <a:cxnSpLocks/>
          </p:cNvCxnSpPr>
          <p:nvPr/>
        </p:nvCxnSpPr>
        <p:spPr>
          <a:xfrm flipV="1">
            <a:off x="4556213" y="2941709"/>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Oval 119">
            <a:extLst>
              <a:ext uri="{FF2B5EF4-FFF2-40B4-BE49-F238E27FC236}">
                <a16:creationId xmlns:a16="http://schemas.microsoft.com/office/drawing/2014/main" id="{EC428F3E-86E5-4C7E-8BB6-C19481FC476A}"/>
              </a:ext>
            </a:extLst>
          </p:cNvPr>
          <p:cNvSpPr/>
          <p:nvPr/>
        </p:nvSpPr>
        <p:spPr>
          <a:xfrm>
            <a:off x="7282851" y="3236765"/>
            <a:ext cx="684000" cy="68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4" name="Group 15">
            <a:extLst>
              <a:ext uri="{FF2B5EF4-FFF2-40B4-BE49-F238E27FC236}">
                <a16:creationId xmlns:a16="http://schemas.microsoft.com/office/drawing/2014/main" id="{2A5BB4C8-E69F-45C8-A663-C258CC19F233}"/>
              </a:ext>
            </a:extLst>
          </p:cNvPr>
          <p:cNvGrpSpPr/>
          <p:nvPr/>
        </p:nvGrpSpPr>
        <p:grpSpPr>
          <a:xfrm>
            <a:off x="6849729" y="4102879"/>
            <a:ext cx="1550270" cy="1590783"/>
            <a:chOff x="4898133" y="3349274"/>
            <a:chExt cx="1550270" cy="1590783"/>
          </a:xfrm>
        </p:grpSpPr>
        <p:sp>
          <p:nvSpPr>
            <p:cNvPr id="25" name="TextBox 24">
              <a:extLst>
                <a:ext uri="{FF2B5EF4-FFF2-40B4-BE49-F238E27FC236}">
                  <a16:creationId xmlns:a16="http://schemas.microsoft.com/office/drawing/2014/main" id="{078EF781-76A1-4B0F-A911-4E1AEBF5122C}"/>
                </a:ext>
              </a:extLst>
            </p:cNvPr>
            <p:cNvSpPr txBox="1"/>
            <p:nvPr/>
          </p:nvSpPr>
          <p:spPr>
            <a:xfrm>
              <a:off x="4898136" y="3349274"/>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Test Execution</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789098CB-95E4-43CE-84B8-A26CABB013A6}"/>
                </a:ext>
              </a:extLst>
            </p:cNvPr>
            <p:cNvSpPr txBox="1"/>
            <p:nvPr/>
          </p:nvSpPr>
          <p:spPr>
            <a:xfrm>
              <a:off x="4898133" y="3924394"/>
              <a:ext cx="1550267"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Conduct Testing</a:t>
              </a:r>
            </a:p>
            <a:p>
              <a:pPr algn="ctr"/>
              <a:r>
                <a:rPr lang="en-US" altLang="ko-KR" sz="1200" dirty="0">
                  <a:solidFill>
                    <a:schemeClr val="tx1">
                      <a:lumMod val="75000"/>
                      <a:lumOff val="25000"/>
                    </a:schemeClr>
                  </a:solidFill>
                  <a:cs typeface="Arial" pitchFamily="34" charset="0"/>
                </a:rPr>
                <a:t>Functional Testing</a:t>
              </a:r>
            </a:p>
            <a:p>
              <a:pPr algn="ctr"/>
              <a:r>
                <a:rPr lang="en-US" altLang="ko-KR" sz="1200" dirty="0">
                  <a:solidFill>
                    <a:schemeClr val="tx1">
                      <a:lumMod val="75000"/>
                      <a:lumOff val="25000"/>
                    </a:schemeClr>
                  </a:solidFill>
                  <a:cs typeface="Arial" pitchFamily="34" charset="0"/>
                </a:rPr>
                <a:t>Usability Testing</a:t>
              </a:r>
            </a:p>
            <a:p>
              <a:pPr algn="ctr"/>
              <a:r>
                <a:rPr lang="en-US" altLang="ko-KR" sz="1200" dirty="0">
                  <a:solidFill>
                    <a:schemeClr val="tx1">
                      <a:lumMod val="75000"/>
                      <a:lumOff val="25000"/>
                    </a:schemeClr>
                  </a:solidFill>
                  <a:cs typeface="Arial" pitchFamily="34" charset="0"/>
                </a:rPr>
                <a:t>Automated Testing</a:t>
              </a:r>
            </a:p>
            <a:p>
              <a:pPr algn="ctr"/>
              <a:r>
                <a:rPr lang="en-US" altLang="ko-KR" sz="1200" dirty="0">
                  <a:solidFill>
                    <a:schemeClr val="tx1">
                      <a:lumMod val="75000"/>
                      <a:lumOff val="25000"/>
                    </a:schemeClr>
                  </a:solidFill>
                  <a:cs typeface="Arial" pitchFamily="34" charset="0"/>
                </a:rPr>
                <a:t>Two Phases</a:t>
              </a:r>
              <a:endParaRPr lang="ko-KR" altLang="en-US" sz="1200" dirty="0">
                <a:solidFill>
                  <a:schemeClr val="tx1">
                    <a:lumMod val="75000"/>
                    <a:lumOff val="25000"/>
                  </a:schemeClr>
                </a:solidFill>
                <a:cs typeface="Arial" pitchFamily="34" charset="0"/>
              </a:endParaRPr>
            </a:p>
          </p:txBody>
        </p:sp>
      </p:grpSp>
      <p:cxnSp>
        <p:nvCxnSpPr>
          <p:cNvPr id="27" name="Straight Arrow Connector 121">
            <a:extLst>
              <a:ext uri="{FF2B5EF4-FFF2-40B4-BE49-F238E27FC236}">
                <a16:creationId xmlns:a16="http://schemas.microsoft.com/office/drawing/2014/main" id="{B524CF61-D42C-433C-89AF-6FBD0B552EAF}"/>
              </a:ext>
            </a:extLst>
          </p:cNvPr>
          <p:cNvCxnSpPr>
            <a:cxnSpLocks/>
          </p:cNvCxnSpPr>
          <p:nvPr/>
        </p:nvCxnSpPr>
        <p:spPr>
          <a:xfrm flipV="1">
            <a:off x="7624851" y="2884260"/>
            <a:ext cx="0" cy="352505"/>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8" name="Oval 125">
            <a:extLst>
              <a:ext uri="{FF2B5EF4-FFF2-40B4-BE49-F238E27FC236}">
                <a16:creationId xmlns:a16="http://schemas.microsoft.com/office/drawing/2014/main" id="{7585456F-2EE4-427D-A3D5-E7B386C6EB30}"/>
              </a:ext>
            </a:extLst>
          </p:cNvPr>
          <p:cNvSpPr/>
          <p:nvPr/>
        </p:nvSpPr>
        <p:spPr>
          <a:xfrm>
            <a:off x="10351486" y="3237923"/>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nvGrpSpPr>
          <p:cNvPr id="29" name="Group 17">
            <a:extLst>
              <a:ext uri="{FF2B5EF4-FFF2-40B4-BE49-F238E27FC236}">
                <a16:creationId xmlns:a16="http://schemas.microsoft.com/office/drawing/2014/main" id="{7F621EA8-D715-4A52-AE06-08AE772E3D30}"/>
              </a:ext>
            </a:extLst>
          </p:cNvPr>
          <p:cNvGrpSpPr/>
          <p:nvPr/>
        </p:nvGrpSpPr>
        <p:grpSpPr>
          <a:xfrm>
            <a:off x="9918353" y="3857059"/>
            <a:ext cx="1564785" cy="1511642"/>
            <a:chOff x="7119339" y="3242711"/>
            <a:chExt cx="1564785" cy="1511642"/>
          </a:xfrm>
        </p:grpSpPr>
        <p:sp>
          <p:nvSpPr>
            <p:cNvPr id="30" name="TextBox 29">
              <a:extLst>
                <a:ext uri="{FF2B5EF4-FFF2-40B4-BE49-F238E27FC236}">
                  <a16:creationId xmlns:a16="http://schemas.microsoft.com/office/drawing/2014/main" id="{A27560A5-EAB1-46B5-B774-8809BFA4015B}"/>
                </a:ext>
              </a:extLst>
            </p:cNvPr>
            <p:cNvSpPr txBox="1"/>
            <p:nvPr/>
          </p:nvSpPr>
          <p:spPr>
            <a:xfrm>
              <a:off x="7119339" y="3242711"/>
              <a:ext cx="1550267" cy="523220"/>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Final Reporting /Project Closure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79F278A3-5E58-41C4-AE56-2E037BD27C3B}"/>
                </a:ext>
              </a:extLst>
            </p:cNvPr>
            <p:cNvSpPr txBox="1"/>
            <p:nvPr/>
          </p:nvSpPr>
          <p:spPr>
            <a:xfrm>
              <a:off x="7133857" y="3738690"/>
              <a:ext cx="1550267" cy="1015663"/>
            </a:xfrm>
            <a:prstGeom prst="rect">
              <a:avLst/>
            </a:prstGeom>
            <a:noFill/>
          </p:spPr>
          <p:txBody>
            <a:bodyPr wrap="square" rtlCol="0">
              <a:spAutoFit/>
            </a:bodyPr>
            <a:lstStyle/>
            <a:p>
              <a:pPr algn="ctr"/>
              <a:r>
                <a:rPr lang="en-CA" altLang="ko-KR" sz="1200" dirty="0">
                  <a:solidFill>
                    <a:schemeClr val="tx1">
                      <a:lumMod val="75000"/>
                      <a:lumOff val="25000"/>
                    </a:schemeClr>
                  </a:solidFill>
                  <a:cs typeface="Arial" pitchFamily="34" charset="0"/>
                </a:rPr>
                <a:t>Identify Key Conclusions of Project</a:t>
              </a:r>
            </a:p>
            <a:p>
              <a:pPr algn="ctr"/>
              <a:r>
                <a:rPr lang="en-CA" altLang="ko-KR" sz="1200" dirty="0">
                  <a:solidFill>
                    <a:schemeClr val="tx1">
                      <a:lumMod val="75000"/>
                      <a:lumOff val="25000"/>
                    </a:schemeClr>
                  </a:solidFill>
                  <a:cs typeface="Arial" pitchFamily="34" charset="0"/>
                </a:rPr>
                <a:t>Report key findings to Stake Holders</a:t>
              </a:r>
            </a:p>
          </p:txBody>
        </p:sp>
      </p:grpSp>
      <p:cxnSp>
        <p:nvCxnSpPr>
          <p:cNvPr id="32" name="Straight Arrow Connector 127">
            <a:extLst>
              <a:ext uri="{FF2B5EF4-FFF2-40B4-BE49-F238E27FC236}">
                <a16:creationId xmlns:a16="http://schemas.microsoft.com/office/drawing/2014/main" id="{869B45C0-81CA-4CEB-9E38-633FCC891DE2}"/>
              </a:ext>
            </a:extLst>
          </p:cNvPr>
          <p:cNvCxnSpPr/>
          <p:nvPr/>
        </p:nvCxnSpPr>
        <p:spPr>
          <a:xfrm flipH="1" flipV="1">
            <a:off x="10691196" y="2956813"/>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3" name="Oval 131">
            <a:extLst>
              <a:ext uri="{FF2B5EF4-FFF2-40B4-BE49-F238E27FC236}">
                <a16:creationId xmlns:a16="http://schemas.microsoft.com/office/drawing/2014/main" id="{B5ED1EAB-01FD-47C7-AA3B-BC5755E35DC6}"/>
              </a:ext>
            </a:extLst>
          </p:cNvPr>
          <p:cNvSpPr/>
          <p:nvPr/>
        </p:nvSpPr>
        <p:spPr>
          <a:xfrm>
            <a:off x="2679894" y="4245472"/>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4" name="Group 4">
            <a:extLst>
              <a:ext uri="{FF2B5EF4-FFF2-40B4-BE49-F238E27FC236}">
                <a16:creationId xmlns:a16="http://schemas.microsoft.com/office/drawing/2014/main" id="{DF9EDD2A-3426-4A3E-BB5A-3D266B5A5919}"/>
              </a:ext>
            </a:extLst>
          </p:cNvPr>
          <p:cNvGrpSpPr/>
          <p:nvPr/>
        </p:nvGrpSpPr>
        <p:grpSpPr>
          <a:xfrm>
            <a:off x="2246761" y="4965380"/>
            <a:ext cx="1550267" cy="1086471"/>
            <a:chOff x="1570525" y="4862808"/>
            <a:chExt cx="1550267" cy="1086471"/>
          </a:xfrm>
        </p:grpSpPr>
        <p:sp>
          <p:nvSpPr>
            <p:cNvPr id="35" name="TextBox 34">
              <a:extLst>
                <a:ext uri="{FF2B5EF4-FFF2-40B4-BE49-F238E27FC236}">
                  <a16:creationId xmlns:a16="http://schemas.microsoft.com/office/drawing/2014/main" id="{444999C8-0638-49CF-B338-BEB18702EE2E}"/>
                </a:ext>
              </a:extLst>
            </p:cNvPr>
            <p:cNvSpPr txBox="1"/>
            <p:nvPr/>
          </p:nvSpPr>
          <p:spPr>
            <a:xfrm>
              <a:off x="1570525" y="4862808"/>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Planning</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DD9846EC-9F76-4479-BAAE-5C74EE4A5693}"/>
                </a:ext>
              </a:extLst>
            </p:cNvPr>
            <p:cNvSpPr txBox="1"/>
            <p:nvPr/>
          </p:nvSpPr>
          <p:spPr>
            <a:xfrm>
              <a:off x="1570525" y="5118282"/>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Define Scope</a:t>
              </a:r>
            </a:p>
            <a:p>
              <a:pPr algn="ctr"/>
              <a:r>
                <a:rPr lang="en-US" altLang="ko-KR" sz="1200" dirty="0">
                  <a:solidFill>
                    <a:schemeClr val="tx1">
                      <a:lumMod val="75000"/>
                      <a:lumOff val="25000"/>
                    </a:schemeClr>
                  </a:solidFill>
                  <a:cs typeface="Arial" pitchFamily="34" charset="0"/>
                </a:rPr>
                <a:t>Create Test Plan</a:t>
              </a:r>
            </a:p>
            <a:p>
              <a:pPr algn="ctr"/>
              <a:r>
                <a:rPr lang="en-US" altLang="ko-KR" sz="1200" dirty="0">
                  <a:solidFill>
                    <a:schemeClr val="tx1">
                      <a:lumMod val="75000"/>
                      <a:lumOff val="25000"/>
                    </a:schemeClr>
                  </a:solidFill>
                  <a:cs typeface="Arial" pitchFamily="34" charset="0"/>
                </a:rPr>
                <a:t>Create Test Strategy</a:t>
              </a:r>
            </a:p>
          </p:txBody>
        </p:sp>
      </p:grpSp>
      <p:cxnSp>
        <p:nvCxnSpPr>
          <p:cNvPr id="37" name="Straight Arrow Connector 133">
            <a:extLst>
              <a:ext uri="{FF2B5EF4-FFF2-40B4-BE49-F238E27FC236}">
                <a16:creationId xmlns:a16="http://schemas.microsoft.com/office/drawing/2014/main" id="{1F3FFDDA-56D9-4F78-996E-F8EB56AD64D9}"/>
              </a:ext>
            </a:extLst>
          </p:cNvPr>
          <p:cNvCxnSpPr>
            <a:cxnSpLocks/>
          </p:cNvCxnSpPr>
          <p:nvPr/>
        </p:nvCxnSpPr>
        <p:spPr>
          <a:xfrm flipV="1">
            <a:off x="3021894" y="2941709"/>
            <a:ext cx="0"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8" name="Oval 150">
            <a:extLst>
              <a:ext uri="{FF2B5EF4-FFF2-40B4-BE49-F238E27FC236}">
                <a16:creationId xmlns:a16="http://schemas.microsoft.com/office/drawing/2014/main" id="{0124CCED-A3FA-4017-835F-69C76A39EF4E}"/>
              </a:ext>
            </a:extLst>
          </p:cNvPr>
          <p:cNvSpPr/>
          <p:nvPr/>
        </p:nvSpPr>
        <p:spPr>
          <a:xfrm>
            <a:off x="5764466" y="3817103"/>
            <a:ext cx="684000" cy="68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9" name="Group 14">
            <a:extLst>
              <a:ext uri="{FF2B5EF4-FFF2-40B4-BE49-F238E27FC236}">
                <a16:creationId xmlns:a16="http://schemas.microsoft.com/office/drawing/2014/main" id="{2A4385A5-1B53-43D8-B873-59F91B8A145F}"/>
              </a:ext>
            </a:extLst>
          </p:cNvPr>
          <p:cNvGrpSpPr/>
          <p:nvPr/>
        </p:nvGrpSpPr>
        <p:grpSpPr>
          <a:xfrm>
            <a:off x="5223049" y="4589997"/>
            <a:ext cx="1766833" cy="2170254"/>
            <a:chOff x="3698612" y="4483949"/>
            <a:chExt cx="1766833" cy="2170254"/>
          </a:xfrm>
        </p:grpSpPr>
        <p:sp>
          <p:nvSpPr>
            <p:cNvPr id="40" name="TextBox 39">
              <a:extLst>
                <a:ext uri="{FF2B5EF4-FFF2-40B4-BE49-F238E27FC236}">
                  <a16:creationId xmlns:a16="http://schemas.microsoft.com/office/drawing/2014/main" id="{36FFF08B-405C-4CBB-8233-B43406C1174D}"/>
                </a:ext>
              </a:extLst>
            </p:cNvPr>
            <p:cNvSpPr txBox="1"/>
            <p:nvPr/>
          </p:nvSpPr>
          <p:spPr>
            <a:xfrm>
              <a:off x="3698612" y="4483949"/>
              <a:ext cx="1766833" cy="523220"/>
            </a:xfrm>
            <a:prstGeom prst="rect">
              <a:avLst/>
            </a:prstGeom>
            <a:noFill/>
          </p:spPr>
          <p:txBody>
            <a:bodyPr wrap="square" rtlCol="0" anchor="ctr">
              <a:spAutoFit/>
            </a:bodyPr>
            <a:lstStyle/>
            <a:p>
              <a:pPr algn="ctr"/>
              <a:r>
                <a:rPr lang="en-CA" altLang="ko-KR" sz="1400" b="1" dirty="0">
                  <a:solidFill>
                    <a:schemeClr val="tx1">
                      <a:lumMod val="75000"/>
                      <a:lumOff val="25000"/>
                    </a:schemeClr>
                  </a:solidFill>
                  <a:cs typeface="Arial" pitchFamily="34" charset="0"/>
                </a:rPr>
                <a:t>Create Test Scenarios/Scripts</a:t>
              </a:r>
            </a:p>
          </p:txBody>
        </p:sp>
        <p:sp>
          <p:nvSpPr>
            <p:cNvPr id="41" name="TextBox 40">
              <a:extLst>
                <a:ext uri="{FF2B5EF4-FFF2-40B4-BE49-F238E27FC236}">
                  <a16:creationId xmlns:a16="http://schemas.microsoft.com/office/drawing/2014/main" id="{6119C86A-1B94-4F2E-A507-60F2524EA1BD}"/>
                </a:ext>
              </a:extLst>
            </p:cNvPr>
            <p:cNvSpPr txBox="1"/>
            <p:nvPr/>
          </p:nvSpPr>
          <p:spPr>
            <a:xfrm>
              <a:off x="3759283" y="5084543"/>
              <a:ext cx="1550267" cy="156966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Create Persons to represent key user bases</a:t>
              </a:r>
            </a:p>
            <a:p>
              <a:pPr algn="ctr"/>
              <a:r>
                <a:rPr lang="en-US" altLang="ko-KR" sz="1200" dirty="0">
                  <a:solidFill>
                    <a:schemeClr val="tx1">
                      <a:lumMod val="75000"/>
                      <a:lumOff val="25000"/>
                    </a:schemeClr>
                  </a:solidFill>
                  <a:cs typeface="Arial" pitchFamily="34" charset="0"/>
                </a:rPr>
                <a:t>Create Scenarios that represent bulk of usage</a:t>
              </a:r>
            </a:p>
            <a:p>
              <a:pPr algn="ctr"/>
              <a:r>
                <a:rPr lang="en-US" altLang="ko-KR" sz="1200" dirty="0">
                  <a:solidFill>
                    <a:schemeClr val="tx1">
                      <a:lumMod val="75000"/>
                      <a:lumOff val="25000"/>
                    </a:schemeClr>
                  </a:solidFill>
                  <a:cs typeface="Arial" pitchFamily="34" charset="0"/>
                </a:rPr>
                <a:t>Create Scripts to structure testing</a:t>
              </a:r>
            </a:p>
          </p:txBody>
        </p:sp>
      </p:grpSp>
      <p:cxnSp>
        <p:nvCxnSpPr>
          <p:cNvPr id="42" name="Straight Arrow Connector 152">
            <a:extLst>
              <a:ext uri="{FF2B5EF4-FFF2-40B4-BE49-F238E27FC236}">
                <a16:creationId xmlns:a16="http://schemas.microsoft.com/office/drawing/2014/main" id="{3BD7EB61-FC9A-46D2-91EA-CF68F7E5CB48}"/>
              </a:ext>
            </a:extLst>
          </p:cNvPr>
          <p:cNvCxnSpPr/>
          <p:nvPr/>
        </p:nvCxnSpPr>
        <p:spPr>
          <a:xfrm flipV="1">
            <a:off x="6085281" y="2916599"/>
            <a:ext cx="10503" cy="137160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3" name="Oval 156">
            <a:extLst>
              <a:ext uri="{FF2B5EF4-FFF2-40B4-BE49-F238E27FC236}">
                <a16:creationId xmlns:a16="http://schemas.microsoft.com/office/drawing/2014/main" id="{21B204EF-0F31-4D48-A1CB-38E1DC38A240}"/>
              </a:ext>
            </a:extLst>
          </p:cNvPr>
          <p:cNvSpPr/>
          <p:nvPr/>
        </p:nvSpPr>
        <p:spPr>
          <a:xfrm>
            <a:off x="8817170" y="4238520"/>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4" name="Group 16">
            <a:extLst>
              <a:ext uri="{FF2B5EF4-FFF2-40B4-BE49-F238E27FC236}">
                <a16:creationId xmlns:a16="http://schemas.microsoft.com/office/drawing/2014/main" id="{CB32DB25-DE8B-428F-81E4-F4D42E744759}"/>
              </a:ext>
            </a:extLst>
          </p:cNvPr>
          <p:cNvGrpSpPr/>
          <p:nvPr/>
        </p:nvGrpSpPr>
        <p:grpSpPr>
          <a:xfrm>
            <a:off x="8412303" y="5235898"/>
            <a:ext cx="1562574" cy="1247549"/>
            <a:chOff x="6011399" y="4748135"/>
            <a:chExt cx="1562574" cy="1247549"/>
          </a:xfrm>
        </p:grpSpPr>
        <p:sp>
          <p:nvSpPr>
            <p:cNvPr id="45" name="TextBox 44">
              <a:extLst>
                <a:ext uri="{FF2B5EF4-FFF2-40B4-BE49-F238E27FC236}">
                  <a16:creationId xmlns:a16="http://schemas.microsoft.com/office/drawing/2014/main" id="{8CA9AF05-6744-4C4B-8B06-87B3EBDE4839}"/>
                </a:ext>
              </a:extLst>
            </p:cNvPr>
            <p:cNvSpPr txBox="1"/>
            <p:nvPr/>
          </p:nvSpPr>
          <p:spPr>
            <a:xfrm>
              <a:off x="6011399" y="4748135"/>
              <a:ext cx="1550267" cy="523220"/>
            </a:xfrm>
            <a:prstGeom prst="rect">
              <a:avLst/>
            </a:prstGeom>
            <a:noFill/>
          </p:spPr>
          <p:txBody>
            <a:bodyPr wrap="square" rtlCol="0" anchor="ctr">
              <a:spAutoFit/>
            </a:bodyPr>
            <a:lstStyle/>
            <a:p>
              <a:pPr algn="ctr"/>
              <a:r>
                <a:rPr lang="en-CA" altLang="ko-KR" sz="1400" b="1" dirty="0">
                  <a:solidFill>
                    <a:schemeClr val="tx1">
                      <a:lumMod val="75000"/>
                      <a:lumOff val="25000"/>
                    </a:schemeClr>
                  </a:solidFill>
                  <a:cs typeface="Arial" pitchFamily="34" charset="0"/>
                </a:rPr>
                <a:t>Execution Reporting</a:t>
              </a:r>
            </a:p>
          </p:txBody>
        </p:sp>
        <p:sp>
          <p:nvSpPr>
            <p:cNvPr id="46" name="TextBox 45">
              <a:extLst>
                <a:ext uri="{FF2B5EF4-FFF2-40B4-BE49-F238E27FC236}">
                  <a16:creationId xmlns:a16="http://schemas.microsoft.com/office/drawing/2014/main" id="{C664B452-3EEA-4E30-B079-F0F1A5EC1326}"/>
                </a:ext>
              </a:extLst>
            </p:cNvPr>
            <p:cNvSpPr txBox="1"/>
            <p:nvPr/>
          </p:nvSpPr>
          <p:spPr>
            <a:xfrm>
              <a:off x="6023706" y="5349353"/>
              <a:ext cx="1550267" cy="646331"/>
            </a:xfrm>
            <a:prstGeom prst="rect">
              <a:avLst/>
            </a:prstGeom>
            <a:noFill/>
          </p:spPr>
          <p:txBody>
            <a:bodyPr wrap="square" rtlCol="0">
              <a:spAutoFit/>
            </a:bodyPr>
            <a:lstStyle/>
            <a:p>
              <a:pPr algn="ctr"/>
              <a:r>
                <a:rPr lang="en-CA" altLang="ko-KR" sz="1200" dirty="0">
                  <a:solidFill>
                    <a:schemeClr val="tx1">
                      <a:lumMod val="75000"/>
                      <a:lumOff val="25000"/>
                    </a:schemeClr>
                  </a:solidFill>
                  <a:cs typeface="Arial" pitchFamily="34" charset="0"/>
                </a:rPr>
                <a:t>Analyze and Synthesize results of testing</a:t>
              </a:r>
            </a:p>
          </p:txBody>
        </p:sp>
      </p:grpSp>
      <p:cxnSp>
        <p:nvCxnSpPr>
          <p:cNvPr id="47" name="Straight Arrow Connector 158">
            <a:extLst>
              <a:ext uri="{FF2B5EF4-FFF2-40B4-BE49-F238E27FC236}">
                <a16:creationId xmlns:a16="http://schemas.microsoft.com/office/drawing/2014/main" id="{3013CF37-13D8-4226-AC88-43D47A4D108D}"/>
              </a:ext>
            </a:extLst>
          </p:cNvPr>
          <p:cNvCxnSpPr>
            <a:cxnSpLocks/>
          </p:cNvCxnSpPr>
          <p:nvPr/>
        </p:nvCxnSpPr>
        <p:spPr>
          <a:xfrm flipH="1" flipV="1">
            <a:off x="9158026" y="2941709"/>
            <a:ext cx="2288"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6928A80-3668-45FE-879A-7F828F293C9F}"/>
              </a:ext>
            </a:extLst>
          </p:cNvPr>
          <p:cNvSpPr txBox="1"/>
          <p:nvPr/>
        </p:nvSpPr>
        <p:spPr>
          <a:xfrm>
            <a:off x="2555555" y="1833345"/>
            <a:ext cx="93267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a:t>
            </a:r>
          </a:p>
          <a:p>
            <a:pPr algn="ctr"/>
            <a:r>
              <a:rPr lang="en-US" altLang="ko-KR" sz="2000" b="1" dirty="0">
                <a:solidFill>
                  <a:schemeClr val="tx1">
                    <a:lumMod val="65000"/>
                    <a:lumOff val="35000"/>
                  </a:schemeClr>
                </a:solidFill>
                <a:cs typeface="Arial" pitchFamily="34" charset="0"/>
              </a:rPr>
              <a:t>2-3</a:t>
            </a:r>
            <a:endParaRPr lang="ko-KR" altLang="en-US" sz="2000" b="1" dirty="0">
              <a:solidFill>
                <a:schemeClr val="tx1">
                  <a:lumMod val="65000"/>
                  <a:lumOff val="35000"/>
                </a:schemeClr>
              </a:solidFill>
              <a:cs typeface="Arial" pitchFamily="34" charset="0"/>
            </a:endParaRPr>
          </a:p>
        </p:txBody>
      </p:sp>
      <p:sp>
        <p:nvSpPr>
          <p:cNvPr id="54" name="Rectangle 7">
            <a:extLst>
              <a:ext uri="{FF2B5EF4-FFF2-40B4-BE49-F238E27FC236}">
                <a16:creationId xmlns:a16="http://schemas.microsoft.com/office/drawing/2014/main" id="{C9E00C0B-1AD0-4DEC-8569-C1B4C4906912}"/>
              </a:ext>
            </a:extLst>
          </p:cNvPr>
          <p:cNvSpPr/>
          <p:nvPr/>
        </p:nvSpPr>
        <p:spPr>
          <a:xfrm>
            <a:off x="2860874" y="4419498"/>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2" name="Oval 113">
            <a:extLst>
              <a:ext uri="{FF2B5EF4-FFF2-40B4-BE49-F238E27FC236}">
                <a16:creationId xmlns:a16="http://schemas.microsoft.com/office/drawing/2014/main" id="{69C733C2-2FA8-4516-A1B5-C4E1702701EE}"/>
              </a:ext>
            </a:extLst>
          </p:cNvPr>
          <p:cNvSpPr/>
          <p:nvPr/>
        </p:nvSpPr>
        <p:spPr>
          <a:xfrm>
            <a:off x="1145574" y="3235606"/>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3" name="Group 5">
            <a:extLst>
              <a:ext uri="{FF2B5EF4-FFF2-40B4-BE49-F238E27FC236}">
                <a16:creationId xmlns:a16="http://schemas.microsoft.com/office/drawing/2014/main" id="{F2B4ABED-A1BD-4C16-8B53-0818FC1DD935}"/>
              </a:ext>
            </a:extLst>
          </p:cNvPr>
          <p:cNvGrpSpPr/>
          <p:nvPr/>
        </p:nvGrpSpPr>
        <p:grpSpPr>
          <a:xfrm>
            <a:off x="604914" y="3962463"/>
            <a:ext cx="1657796" cy="1271137"/>
            <a:chOff x="2569405" y="3348115"/>
            <a:chExt cx="1657796" cy="1271137"/>
          </a:xfrm>
        </p:grpSpPr>
        <p:sp>
          <p:nvSpPr>
            <p:cNvPr id="64" name="TextBox 63">
              <a:extLst>
                <a:ext uri="{FF2B5EF4-FFF2-40B4-BE49-F238E27FC236}">
                  <a16:creationId xmlns:a16="http://schemas.microsoft.com/office/drawing/2014/main" id="{D6358BDD-DD7B-40E5-A7E6-B120D037861D}"/>
                </a:ext>
              </a:extLst>
            </p:cNvPr>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Initiation</a:t>
              </a:r>
              <a:endParaRPr lang="ko-KR" altLang="en-US" sz="1400" b="1" dirty="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3111809C-4391-44F7-98BD-E061958DD2E1}"/>
                </a:ext>
              </a:extLst>
            </p:cNvPr>
            <p:cNvSpPr txBox="1"/>
            <p:nvPr/>
          </p:nvSpPr>
          <p:spPr>
            <a:xfrm>
              <a:off x="2569405" y="3603589"/>
              <a:ext cx="1657796" cy="1015663"/>
            </a:xfrm>
            <a:prstGeom prst="rect">
              <a:avLst/>
            </a:prstGeom>
            <a:noFill/>
          </p:spPr>
          <p:txBody>
            <a:bodyPr wrap="square" rtlCol="0">
              <a:spAutoFit/>
            </a:bodyPr>
            <a:lstStyle/>
            <a:p>
              <a:pPr algn="ctr"/>
              <a:r>
                <a:rPr lang="en-CA" altLang="ko-KR" sz="1200" dirty="0">
                  <a:solidFill>
                    <a:schemeClr val="tx1">
                      <a:lumMod val="75000"/>
                      <a:lumOff val="25000"/>
                    </a:schemeClr>
                  </a:solidFill>
                  <a:cs typeface="Arial" pitchFamily="34" charset="0"/>
                </a:rPr>
                <a:t>Create Team</a:t>
              </a:r>
            </a:p>
            <a:p>
              <a:pPr algn="ctr"/>
              <a:r>
                <a:rPr lang="en-CA" altLang="ko-KR" sz="1200" dirty="0">
                  <a:solidFill>
                    <a:schemeClr val="tx1">
                      <a:lumMod val="75000"/>
                      <a:lumOff val="25000"/>
                    </a:schemeClr>
                  </a:solidFill>
                  <a:cs typeface="Arial" pitchFamily="34" charset="0"/>
                </a:rPr>
                <a:t>Assign Roles and Responsibilities</a:t>
              </a:r>
              <a:br>
                <a:rPr lang="en-CA" altLang="ko-KR" sz="1200" dirty="0">
                  <a:solidFill>
                    <a:schemeClr val="tx1">
                      <a:lumMod val="75000"/>
                      <a:lumOff val="25000"/>
                    </a:schemeClr>
                  </a:solidFill>
                  <a:cs typeface="Arial" pitchFamily="34" charset="0"/>
                </a:rPr>
              </a:br>
              <a:r>
                <a:rPr lang="en-CA" altLang="ko-KR" sz="1200" dirty="0">
                  <a:solidFill>
                    <a:schemeClr val="tx1">
                      <a:lumMod val="75000"/>
                      <a:lumOff val="25000"/>
                    </a:schemeClr>
                  </a:solidFill>
                  <a:cs typeface="Arial" pitchFamily="34" charset="0"/>
                </a:rPr>
                <a:t>Conduct Preliminary Research</a:t>
              </a:r>
            </a:p>
          </p:txBody>
        </p:sp>
      </p:grpSp>
      <p:cxnSp>
        <p:nvCxnSpPr>
          <p:cNvPr id="66" name="Straight Arrow Connector 115">
            <a:extLst>
              <a:ext uri="{FF2B5EF4-FFF2-40B4-BE49-F238E27FC236}">
                <a16:creationId xmlns:a16="http://schemas.microsoft.com/office/drawing/2014/main" id="{81CFEAB3-B3DC-4E5B-8FB1-E08A7E453F47}"/>
              </a:ext>
            </a:extLst>
          </p:cNvPr>
          <p:cNvCxnSpPr>
            <a:cxnSpLocks/>
          </p:cNvCxnSpPr>
          <p:nvPr/>
        </p:nvCxnSpPr>
        <p:spPr>
          <a:xfrm flipV="1">
            <a:off x="1487574" y="2941709"/>
            <a:ext cx="0" cy="293898"/>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5423D9B-8F85-492A-B36F-7886CAF47ECF}"/>
              </a:ext>
            </a:extLst>
          </p:cNvPr>
          <p:cNvSpPr txBox="1"/>
          <p:nvPr/>
        </p:nvSpPr>
        <p:spPr>
          <a:xfrm>
            <a:off x="1041180" y="1833345"/>
            <a:ext cx="93267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1</a:t>
            </a:r>
            <a:endParaRPr lang="ko-KR" altLang="en-US" sz="2000" b="1" dirty="0">
              <a:solidFill>
                <a:schemeClr val="tx1">
                  <a:lumMod val="65000"/>
                  <a:lumOff val="35000"/>
                </a:schemeClr>
              </a:solidFill>
              <a:cs typeface="Arial" pitchFamily="34" charset="0"/>
            </a:endParaRPr>
          </a:p>
        </p:txBody>
      </p:sp>
      <p:sp>
        <p:nvSpPr>
          <p:cNvPr id="69" name="Rectangle 9">
            <a:extLst>
              <a:ext uri="{FF2B5EF4-FFF2-40B4-BE49-F238E27FC236}">
                <a16:creationId xmlns:a16="http://schemas.microsoft.com/office/drawing/2014/main" id="{438AFCCA-4CBE-468E-B03A-38DC9C25DF0B}"/>
              </a:ext>
            </a:extLst>
          </p:cNvPr>
          <p:cNvSpPr/>
          <p:nvPr/>
        </p:nvSpPr>
        <p:spPr>
          <a:xfrm>
            <a:off x="1297545" y="339810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7" name="TextBox 52">
            <a:extLst>
              <a:ext uri="{FF2B5EF4-FFF2-40B4-BE49-F238E27FC236}">
                <a16:creationId xmlns:a16="http://schemas.microsoft.com/office/drawing/2014/main" id="{4400ED46-152E-4EB4-8F88-F426E07B6A39}"/>
              </a:ext>
            </a:extLst>
          </p:cNvPr>
          <p:cNvSpPr txBox="1"/>
          <p:nvPr/>
        </p:nvSpPr>
        <p:spPr>
          <a:xfrm>
            <a:off x="3994839" y="1791315"/>
            <a:ext cx="108523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4-6</a:t>
            </a:r>
            <a:endParaRPr lang="ko-KR" altLang="en-US" sz="2000" b="1" dirty="0">
              <a:solidFill>
                <a:schemeClr val="tx1">
                  <a:lumMod val="65000"/>
                  <a:lumOff val="35000"/>
                </a:schemeClr>
              </a:solidFill>
              <a:cs typeface="Arial" pitchFamily="34" charset="0"/>
            </a:endParaRPr>
          </a:p>
        </p:txBody>
      </p:sp>
      <p:sp>
        <p:nvSpPr>
          <p:cNvPr id="70" name="TextBox 52">
            <a:extLst>
              <a:ext uri="{FF2B5EF4-FFF2-40B4-BE49-F238E27FC236}">
                <a16:creationId xmlns:a16="http://schemas.microsoft.com/office/drawing/2014/main" id="{49CB8416-FDD4-4606-B1D0-E3E294105F4D}"/>
              </a:ext>
            </a:extLst>
          </p:cNvPr>
          <p:cNvSpPr txBox="1"/>
          <p:nvPr/>
        </p:nvSpPr>
        <p:spPr>
          <a:xfrm>
            <a:off x="5494598" y="1774946"/>
            <a:ext cx="108523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5-7</a:t>
            </a:r>
            <a:endParaRPr lang="ko-KR" altLang="en-US" sz="2000" b="1" dirty="0">
              <a:solidFill>
                <a:schemeClr val="tx1">
                  <a:lumMod val="65000"/>
                  <a:lumOff val="35000"/>
                </a:schemeClr>
              </a:solidFill>
              <a:cs typeface="Arial" pitchFamily="34" charset="0"/>
            </a:endParaRPr>
          </a:p>
        </p:txBody>
      </p:sp>
      <p:sp>
        <p:nvSpPr>
          <p:cNvPr id="71" name="Rectangle 7">
            <a:extLst>
              <a:ext uri="{FF2B5EF4-FFF2-40B4-BE49-F238E27FC236}">
                <a16:creationId xmlns:a16="http://schemas.microsoft.com/office/drawing/2014/main" id="{BA77A75D-3105-4427-BD14-A213281E7485}"/>
              </a:ext>
            </a:extLst>
          </p:cNvPr>
          <p:cNvSpPr/>
          <p:nvPr/>
        </p:nvSpPr>
        <p:spPr>
          <a:xfrm rot="18900000">
            <a:off x="9081876" y="4346416"/>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ectangle 7">
            <a:extLst>
              <a:ext uri="{FF2B5EF4-FFF2-40B4-BE49-F238E27FC236}">
                <a16:creationId xmlns:a16="http://schemas.microsoft.com/office/drawing/2014/main" id="{4E111B34-2D69-4B1D-9022-AE8B9E2DD668}"/>
              </a:ext>
            </a:extLst>
          </p:cNvPr>
          <p:cNvSpPr/>
          <p:nvPr/>
        </p:nvSpPr>
        <p:spPr>
          <a:xfrm rot="18900000">
            <a:off x="6037155" y="3922281"/>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TextBox 52">
            <a:extLst>
              <a:ext uri="{FF2B5EF4-FFF2-40B4-BE49-F238E27FC236}">
                <a16:creationId xmlns:a16="http://schemas.microsoft.com/office/drawing/2014/main" id="{8BF25696-0D90-4D1F-8AE1-E0144EDA98E2}"/>
              </a:ext>
            </a:extLst>
          </p:cNvPr>
          <p:cNvSpPr txBox="1"/>
          <p:nvPr/>
        </p:nvSpPr>
        <p:spPr>
          <a:xfrm>
            <a:off x="7082232" y="1746977"/>
            <a:ext cx="108523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8-9</a:t>
            </a:r>
            <a:endParaRPr lang="ko-KR" altLang="en-US" sz="2000" b="1" dirty="0">
              <a:solidFill>
                <a:schemeClr val="tx1">
                  <a:lumMod val="65000"/>
                  <a:lumOff val="35000"/>
                </a:schemeClr>
              </a:solidFill>
              <a:cs typeface="Arial" pitchFamily="34" charset="0"/>
            </a:endParaRPr>
          </a:p>
        </p:txBody>
      </p:sp>
      <p:sp>
        <p:nvSpPr>
          <p:cNvPr id="75" name="TextBox 52">
            <a:extLst>
              <a:ext uri="{FF2B5EF4-FFF2-40B4-BE49-F238E27FC236}">
                <a16:creationId xmlns:a16="http://schemas.microsoft.com/office/drawing/2014/main" id="{C6B55B83-232C-4EA4-8104-D574956C2534}"/>
              </a:ext>
            </a:extLst>
          </p:cNvPr>
          <p:cNvSpPr txBox="1"/>
          <p:nvPr/>
        </p:nvSpPr>
        <p:spPr>
          <a:xfrm>
            <a:off x="8644818" y="1824959"/>
            <a:ext cx="108523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a:t>
            </a:r>
          </a:p>
          <a:p>
            <a:pPr algn="ctr"/>
            <a:r>
              <a:rPr lang="en-US" altLang="ko-KR" sz="2000" b="1" dirty="0">
                <a:solidFill>
                  <a:schemeClr val="tx1">
                    <a:lumMod val="65000"/>
                    <a:lumOff val="35000"/>
                  </a:schemeClr>
                </a:solidFill>
                <a:cs typeface="Arial" pitchFamily="34" charset="0"/>
              </a:rPr>
              <a:t>9</a:t>
            </a:r>
            <a:endParaRPr lang="ko-KR" altLang="en-US" sz="2000" b="1" dirty="0">
              <a:solidFill>
                <a:schemeClr val="tx1">
                  <a:lumMod val="65000"/>
                  <a:lumOff val="35000"/>
                </a:schemeClr>
              </a:solidFill>
              <a:cs typeface="Arial" pitchFamily="34" charset="0"/>
            </a:endParaRPr>
          </a:p>
        </p:txBody>
      </p:sp>
      <p:sp>
        <p:nvSpPr>
          <p:cNvPr id="76" name="TextBox 52">
            <a:extLst>
              <a:ext uri="{FF2B5EF4-FFF2-40B4-BE49-F238E27FC236}">
                <a16:creationId xmlns:a16="http://schemas.microsoft.com/office/drawing/2014/main" id="{98D100FD-C199-4CFE-A2A8-1E06D2A13F12}"/>
              </a:ext>
            </a:extLst>
          </p:cNvPr>
          <p:cNvSpPr txBox="1"/>
          <p:nvPr/>
        </p:nvSpPr>
        <p:spPr>
          <a:xfrm>
            <a:off x="10063404" y="1822533"/>
            <a:ext cx="1085238" cy="707886"/>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itchFamily="34" charset="0"/>
              </a:rPr>
              <a:t>Week 10</a:t>
            </a:r>
            <a:endParaRPr lang="ko-KR" altLang="en-US" sz="2000" b="1" dirty="0">
              <a:solidFill>
                <a:schemeClr val="tx1">
                  <a:lumMod val="65000"/>
                  <a:lumOff val="35000"/>
                </a:schemeClr>
              </a:solidFill>
              <a:cs typeface="Arial" pitchFamily="34" charset="0"/>
            </a:endParaRPr>
          </a:p>
        </p:txBody>
      </p:sp>
      <p:sp>
        <p:nvSpPr>
          <p:cNvPr id="77" name="Trapezoid 13">
            <a:extLst>
              <a:ext uri="{FF2B5EF4-FFF2-40B4-BE49-F238E27FC236}">
                <a16:creationId xmlns:a16="http://schemas.microsoft.com/office/drawing/2014/main" id="{509DF055-67F6-4DF4-8882-76171C4A9F62}"/>
              </a:ext>
            </a:extLst>
          </p:cNvPr>
          <p:cNvSpPr/>
          <p:nvPr/>
        </p:nvSpPr>
        <p:spPr>
          <a:xfrm>
            <a:off x="4346165" y="3363211"/>
            <a:ext cx="424191" cy="432510"/>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Trapezoid 13">
            <a:extLst>
              <a:ext uri="{FF2B5EF4-FFF2-40B4-BE49-F238E27FC236}">
                <a16:creationId xmlns:a16="http://schemas.microsoft.com/office/drawing/2014/main" id="{373B8511-337C-41DE-9252-D2D1EA479466}"/>
              </a:ext>
            </a:extLst>
          </p:cNvPr>
          <p:cNvSpPr/>
          <p:nvPr/>
        </p:nvSpPr>
        <p:spPr>
          <a:xfrm>
            <a:off x="7404604" y="3350420"/>
            <a:ext cx="445079" cy="406287"/>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ángulo: esquinas redondeadas 7">
            <a:extLst>
              <a:ext uri="{FF2B5EF4-FFF2-40B4-BE49-F238E27FC236}">
                <a16:creationId xmlns:a16="http://schemas.microsoft.com/office/drawing/2014/main" id="{FC502EC5-88B5-49A5-B830-58AEF06D509D}"/>
              </a:ext>
            </a:extLst>
          </p:cNvPr>
          <p:cNvSpPr/>
          <p:nvPr/>
        </p:nvSpPr>
        <p:spPr>
          <a:xfrm>
            <a:off x="3836823" y="1506125"/>
            <a:ext cx="1411503" cy="4249616"/>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Flecha: hacia abajo 14">
            <a:extLst>
              <a:ext uri="{FF2B5EF4-FFF2-40B4-BE49-F238E27FC236}">
                <a16:creationId xmlns:a16="http://schemas.microsoft.com/office/drawing/2014/main" id="{CF1E3879-1091-48BA-B463-88005B91E47A}"/>
              </a:ext>
            </a:extLst>
          </p:cNvPr>
          <p:cNvSpPr/>
          <p:nvPr/>
        </p:nvSpPr>
        <p:spPr>
          <a:xfrm rot="17959470">
            <a:off x="3091326" y="1207246"/>
            <a:ext cx="839269" cy="508854"/>
          </a:xfrm>
          <a:prstGeom prst="downArrow">
            <a:avLst/>
          </a:prstGeom>
          <a:solidFill>
            <a:schemeClr val="accent5">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echa: hacia abajo 71">
            <a:extLst>
              <a:ext uri="{FF2B5EF4-FFF2-40B4-BE49-F238E27FC236}">
                <a16:creationId xmlns:a16="http://schemas.microsoft.com/office/drawing/2014/main" id="{60D54D28-15A0-4F59-B408-4DA4B17AB6D0}"/>
              </a:ext>
            </a:extLst>
          </p:cNvPr>
          <p:cNvSpPr/>
          <p:nvPr/>
        </p:nvSpPr>
        <p:spPr>
          <a:xfrm rot="9639612">
            <a:off x="4477121" y="5993456"/>
            <a:ext cx="839269" cy="535004"/>
          </a:xfrm>
          <a:prstGeom prst="downArrow">
            <a:avLst/>
          </a:prstGeom>
          <a:solidFill>
            <a:schemeClr val="accent5">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a:p>
        </p:txBody>
      </p:sp>
    </p:spTree>
    <p:extLst>
      <p:ext uri="{BB962C8B-B14F-4D97-AF65-F5344CB8AC3E}">
        <p14:creationId xmlns:p14="http://schemas.microsoft.com/office/powerpoint/2010/main" val="356267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TLC">
            <a:extLst>
              <a:ext uri="{FF2B5EF4-FFF2-40B4-BE49-F238E27FC236}">
                <a16:creationId xmlns:a16="http://schemas.microsoft.com/office/drawing/2014/main" id="{9C3B47A3-BD4D-4567-A43D-80FE93E4B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01" y="2199723"/>
            <a:ext cx="5976176" cy="26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F30C92E-5DC7-45BC-9C22-1AF899720027}"/>
              </a:ext>
            </a:extLst>
          </p:cNvPr>
          <p:cNvSpPr/>
          <p:nvPr/>
        </p:nvSpPr>
        <p:spPr>
          <a:xfrm>
            <a:off x="2237699" y="295666"/>
            <a:ext cx="7716601" cy="646331"/>
          </a:xfrm>
          <a:prstGeom prst="rect">
            <a:avLst/>
          </a:prstGeom>
        </p:spPr>
        <p:txBody>
          <a:bodyPr wrap="none">
            <a:spAutoFit/>
          </a:bodyPr>
          <a:lstStyle/>
          <a:p>
            <a:pPr algn="ctr"/>
            <a:r>
              <a:rPr lang="en-US" altLang="ko-KR" sz="3600" b="1" dirty="0">
                <a:solidFill>
                  <a:schemeClr val="accent1"/>
                </a:solidFill>
                <a:cs typeface="Arial" pitchFamily="34" charset="0"/>
              </a:rPr>
              <a:t>Software Testing Lifecycle Phases</a:t>
            </a:r>
            <a:endParaRPr lang="ko-KR" altLang="en-US" sz="3600" b="1" dirty="0">
              <a:solidFill>
                <a:schemeClr val="accent1"/>
              </a:solidFill>
              <a:cs typeface="Arial" pitchFamily="34" charset="0"/>
            </a:endParaRPr>
          </a:p>
        </p:txBody>
      </p:sp>
      <p:sp>
        <p:nvSpPr>
          <p:cNvPr id="4" name="Rectangle 3">
            <a:extLst>
              <a:ext uri="{FF2B5EF4-FFF2-40B4-BE49-F238E27FC236}">
                <a16:creationId xmlns:a16="http://schemas.microsoft.com/office/drawing/2014/main" id="{BD1C459F-C61B-4950-8883-44352254D8CF}"/>
              </a:ext>
            </a:extLst>
          </p:cNvPr>
          <p:cNvSpPr/>
          <p:nvPr/>
        </p:nvSpPr>
        <p:spPr>
          <a:xfrm>
            <a:off x="652871" y="5015444"/>
            <a:ext cx="6096000" cy="461665"/>
          </a:xfrm>
          <a:prstGeom prst="rect">
            <a:avLst/>
          </a:prstGeom>
        </p:spPr>
        <p:txBody>
          <a:bodyPr>
            <a:spAutoFit/>
          </a:bodyPr>
          <a:lstStyle/>
          <a:p>
            <a:pPr algn="ctr">
              <a:spcBef>
                <a:spcPts val="100"/>
              </a:spcBef>
              <a:spcAft>
                <a:spcPts val="100"/>
              </a:spcAft>
            </a:pPr>
            <a:r>
              <a:rPr lang="en-GB" sz="1200" dirty="0">
                <a:latin typeface="Arial" panose="020B0604020202020204" pitchFamily="34" charset="0"/>
                <a:ea typeface="Times New Roman" panose="02020603050405020304" pitchFamily="18" charset="0"/>
              </a:rPr>
              <a:t>Picture1 - Picture taken from: </a:t>
            </a:r>
            <a:r>
              <a:rPr lang="en-GB" sz="1200" dirty="0">
                <a:solidFill>
                  <a:srgbClr val="323232"/>
                </a:solidFill>
                <a:latin typeface="Arial" panose="020B0604020202020204" pitchFamily="34" charset="0"/>
                <a:ea typeface="Times New Roman" panose="02020603050405020304" pitchFamily="18" charset="0"/>
              </a:rPr>
              <a:t>STLC - Software Testing Life Cycle Phases &amp; Entry, Exit Criteria. (2019). Retrieved from https://www.guru99.com/software-testing-life-cycle.html</a:t>
            </a:r>
            <a:endParaRPr lang="en-CA" sz="2800" dirty="0">
              <a:effectLst/>
              <a:latin typeface="Arial" panose="020B0604020202020204" pitchFamily="34" charset="0"/>
              <a:ea typeface="Times New Roman" panose="02020603050405020304" pitchFamily="18" charset="0"/>
            </a:endParaRPr>
          </a:p>
        </p:txBody>
      </p:sp>
      <p:sp>
        <p:nvSpPr>
          <p:cNvPr id="6" name="TextBox 5">
            <a:extLst>
              <a:ext uri="{FF2B5EF4-FFF2-40B4-BE49-F238E27FC236}">
                <a16:creationId xmlns:a16="http://schemas.microsoft.com/office/drawing/2014/main" id="{420FC63D-FAE2-4F18-87F7-C98701B4ED9D}"/>
              </a:ext>
            </a:extLst>
          </p:cNvPr>
          <p:cNvSpPr txBox="1"/>
          <p:nvPr/>
        </p:nvSpPr>
        <p:spPr>
          <a:xfrm>
            <a:off x="7364050" y="1973709"/>
            <a:ext cx="3770916" cy="5016758"/>
          </a:xfrm>
          <a:prstGeom prst="rect">
            <a:avLst/>
          </a:prstGeom>
          <a:noFill/>
        </p:spPr>
        <p:txBody>
          <a:bodyPr wrap="square" rtlCol="0">
            <a:spAutoFit/>
          </a:bodyPr>
          <a:lstStyle/>
          <a:p>
            <a:pPr marL="285750" indent="-285750">
              <a:buFont typeface="Arial" panose="020B0604020202020204" pitchFamily="34" charset="0"/>
              <a:buChar char="•"/>
            </a:pPr>
            <a:r>
              <a:rPr lang="en-CA" altLang="ko-KR" sz="1600" b="1" dirty="0">
                <a:solidFill>
                  <a:schemeClr val="tx1">
                    <a:lumMod val="75000"/>
                    <a:lumOff val="25000"/>
                  </a:schemeClr>
                </a:solidFill>
                <a:cs typeface="Arial" pitchFamily="34" charset="0"/>
              </a:rPr>
              <a:t>Use Case Development : </a:t>
            </a:r>
            <a:r>
              <a:rPr lang="en-CA" altLang="ko-KR" sz="1600" dirty="0">
                <a:solidFill>
                  <a:schemeClr val="tx1">
                    <a:lumMod val="75000"/>
                    <a:lumOff val="25000"/>
                  </a:schemeClr>
                </a:solidFill>
                <a:cs typeface="Arial" pitchFamily="34" charset="0"/>
              </a:rPr>
              <a:t>Modelling possible sequences of interaction between User and the System in order to identify, clarify and organize requirements</a:t>
            </a:r>
          </a:p>
          <a:p>
            <a:pPr marL="285750" indent="-285750">
              <a:buFont typeface="Arial" panose="020B0604020202020204" pitchFamily="34" charset="0"/>
              <a:buChar char="•"/>
            </a:pPr>
            <a:endParaRPr lang="en-CA" altLang="ko-KR" sz="16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CA" altLang="ko-KR" sz="1600" b="1" dirty="0">
                <a:solidFill>
                  <a:schemeClr val="tx1">
                    <a:lumMod val="75000"/>
                    <a:lumOff val="25000"/>
                  </a:schemeClr>
                </a:solidFill>
                <a:cs typeface="Arial" pitchFamily="34" charset="0"/>
              </a:rPr>
              <a:t>Test case development : </a:t>
            </a:r>
            <a:r>
              <a:rPr lang="en-CA" altLang="ko-KR" sz="1600" dirty="0">
                <a:solidFill>
                  <a:schemeClr val="tx1">
                    <a:lumMod val="75000"/>
                    <a:lumOff val="25000"/>
                  </a:schemeClr>
                </a:solidFill>
                <a:cs typeface="Arial" pitchFamily="34" charset="0"/>
              </a:rPr>
              <a:t>A set of conditions under which the system will be tested in order to determine if the actual results match the expected results and thus if the system is meeting requirements.</a:t>
            </a:r>
          </a:p>
          <a:p>
            <a:pPr marL="285750" indent="-285750">
              <a:buFont typeface="Arial" panose="020B0604020202020204" pitchFamily="34" charset="0"/>
              <a:buChar char="•"/>
            </a:pPr>
            <a:endParaRPr lang="en-CA" altLang="ko-KR" sz="1600" dirty="0">
              <a:solidFill>
                <a:schemeClr val="tx1">
                  <a:lumMod val="75000"/>
                  <a:lumOff val="25000"/>
                </a:schemeClr>
              </a:solidFill>
              <a:cs typeface="Arial" pitchFamily="34" charset="0"/>
            </a:endParaRPr>
          </a:p>
          <a:p>
            <a:pPr marL="285750" indent="-285750">
              <a:buFont typeface="Arial" panose="020B0604020202020204" pitchFamily="34" charset="0"/>
              <a:buChar char="•"/>
            </a:pPr>
            <a:r>
              <a:rPr lang="en-CA" altLang="ko-KR" sz="1600" b="1" dirty="0">
                <a:solidFill>
                  <a:schemeClr val="tx1">
                    <a:lumMod val="75000"/>
                    <a:lumOff val="25000"/>
                  </a:schemeClr>
                </a:solidFill>
                <a:cs typeface="Arial" pitchFamily="34" charset="0"/>
              </a:rPr>
              <a:t>Requirements Traceability Matrix: </a:t>
            </a:r>
            <a:r>
              <a:rPr lang="en-CA" altLang="ko-KR" sz="1600" dirty="0">
                <a:solidFill>
                  <a:schemeClr val="tx1">
                    <a:lumMod val="75000"/>
                    <a:lumOff val="25000"/>
                  </a:schemeClr>
                </a:solidFill>
                <a:cs typeface="Arial" pitchFamily="34" charset="0"/>
              </a:rPr>
              <a:t>Maps Test Cases to Use Cases to ensure that all requirements have been tested and that all Test Cases are purposeful</a:t>
            </a:r>
          </a:p>
          <a:p>
            <a:pPr marL="285750" indent="-285750">
              <a:buFont typeface="Arial" panose="020B0604020202020204" pitchFamily="34" charset="0"/>
              <a:buChar char="•"/>
            </a:pPr>
            <a:endParaRPr lang="en-CA" sz="1600"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en-CA" sz="1600" dirty="0"/>
          </a:p>
          <a:p>
            <a:pPr marL="285750" indent="-285750">
              <a:buFont typeface="Arial" panose="020B0604020202020204" pitchFamily="34" charset="0"/>
              <a:buChar char="•"/>
            </a:pPr>
            <a:endParaRPr lang="en-CA" altLang="ko-KR" sz="1600" dirty="0">
              <a:solidFill>
                <a:schemeClr val="tx1">
                  <a:lumMod val="75000"/>
                  <a:lumOff val="25000"/>
                </a:schemeClr>
              </a:solidFill>
              <a:cs typeface="Arial" pitchFamily="34" charset="0"/>
            </a:endParaRPr>
          </a:p>
        </p:txBody>
      </p:sp>
      <p:sp>
        <p:nvSpPr>
          <p:cNvPr id="7" name="TextBox 2">
            <a:extLst>
              <a:ext uri="{FF2B5EF4-FFF2-40B4-BE49-F238E27FC236}">
                <a16:creationId xmlns:a16="http://schemas.microsoft.com/office/drawing/2014/main" id="{A1BC43B0-38E1-42C6-8777-D067E32AAB34}"/>
              </a:ext>
            </a:extLst>
          </p:cNvPr>
          <p:cNvSpPr txBox="1"/>
          <p:nvPr/>
        </p:nvSpPr>
        <p:spPr>
          <a:xfrm>
            <a:off x="6893902" y="1342767"/>
            <a:ext cx="4241064" cy="523220"/>
          </a:xfrm>
          <a:prstGeom prst="rect">
            <a:avLst/>
          </a:prstGeom>
          <a:noFill/>
        </p:spPr>
        <p:txBody>
          <a:bodyPr wrap="square" rtlCol="0">
            <a:spAutoFit/>
          </a:bodyPr>
          <a:lstStyle/>
          <a:p>
            <a:pPr algn="ctr"/>
            <a:r>
              <a:rPr lang="en-US" altLang="ko-KR" sz="2800" b="1" dirty="0">
                <a:solidFill>
                  <a:schemeClr val="accent1"/>
                </a:solidFill>
                <a:cs typeface="Arial" pitchFamily="34" charset="0"/>
              </a:rPr>
              <a:t>Test Case Development</a:t>
            </a:r>
            <a:endParaRPr lang="ko-KR" altLang="en-US" sz="2800" b="1" dirty="0">
              <a:solidFill>
                <a:schemeClr val="accent1"/>
              </a:solidFill>
              <a:cs typeface="Arial" pitchFamily="34" charset="0"/>
            </a:endParaRPr>
          </a:p>
        </p:txBody>
      </p:sp>
      <p:sp>
        <p:nvSpPr>
          <p:cNvPr id="8" name="Elipse 7">
            <a:extLst>
              <a:ext uri="{FF2B5EF4-FFF2-40B4-BE49-F238E27FC236}">
                <a16:creationId xmlns:a16="http://schemas.microsoft.com/office/drawing/2014/main" id="{53542048-16EC-4627-B898-1528DEE13B37}"/>
              </a:ext>
            </a:extLst>
          </p:cNvPr>
          <p:cNvSpPr/>
          <p:nvPr/>
        </p:nvSpPr>
        <p:spPr>
          <a:xfrm>
            <a:off x="2416774" y="2947602"/>
            <a:ext cx="1601773" cy="734062"/>
          </a:xfrm>
          <a:prstGeom prst="ellips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20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05861" y="52959"/>
            <a:ext cx="11573197" cy="724247"/>
          </a:xfrm>
          <a:prstGeom prst="rect">
            <a:avLst/>
          </a:prstGeom>
        </p:spPr>
        <p:txBody>
          <a:bodyPr>
            <a:normAutofit fontScale="92500" lnSpcReduction="10000"/>
          </a:bodyPr>
          <a:lstStyle/>
          <a:p>
            <a:r>
              <a:rPr lang="en-US" dirty="0"/>
              <a:t>Project Timeline</a:t>
            </a:r>
          </a:p>
        </p:txBody>
      </p:sp>
      <p:pic>
        <p:nvPicPr>
          <p:cNvPr id="79" name="Imagen 78">
            <a:extLst>
              <a:ext uri="{FF2B5EF4-FFF2-40B4-BE49-F238E27FC236}">
                <a16:creationId xmlns:a16="http://schemas.microsoft.com/office/drawing/2014/main" id="{AB85D82C-5B72-439B-80D2-1EB372E00CD7}"/>
              </a:ext>
            </a:extLst>
          </p:cNvPr>
          <p:cNvPicPr>
            <a:picLocks noChangeAspect="1"/>
          </p:cNvPicPr>
          <p:nvPr/>
        </p:nvPicPr>
        <p:blipFill>
          <a:blip r:embed="rId3"/>
          <a:stretch>
            <a:fillRect/>
          </a:stretch>
        </p:blipFill>
        <p:spPr>
          <a:xfrm>
            <a:off x="597426" y="963275"/>
            <a:ext cx="1762125" cy="5153025"/>
          </a:xfrm>
          <a:prstGeom prst="rect">
            <a:avLst/>
          </a:prstGeom>
        </p:spPr>
      </p:pic>
      <p:pic>
        <p:nvPicPr>
          <p:cNvPr id="49" name="Imagen 48">
            <a:extLst>
              <a:ext uri="{FF2B5EF4-FFF2-40B4-BE49-F238E27FC236}">
                <a16:creationId xmlns:a16="http://schemas.microsoft.com/office/drawing/2014/main" id="{056B2366-22C8-4C18-A2A5-3EA834166B9B}"/>
              </a:ext>
            </a:extLst>
          </p:cNvPr>
          <p:cNvPicPr>
            <a:picLocks noChangeAspect="1"/>
          </p:cNvPicPr>
          <p:nvPr/>
        </p:nvPicPr>
        <p:blipFill rotWithShape="1">
          <a:blip r:embed="rId4"/>
          <a:srcRect t="14674" b="2509"/>
          <a:stretch/>
        </p:blipFill>
        <p:spPr>
          <a:xfrm>
            <a:off x="2703760" y="1235123"/>
            <a:ext cx="8519611" cy="4609327"/>
          </a:xfrm>
          <a:prstGeom prst="rect">
            <a:avLst/>
          </a:prstGeom>
        </p:spPr>
      </p:pic>
    </p:spTree>
    <p:extLst>
      <p:ext uri="{BB962C8B-B14F-4D97-AF65-F5344CB8AC3E}">
        <p14:creationId xmlns:p14="http://schemas.microsoft.com/office/powerpoint/2010/main" val="253988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3848D0-9C85-4914-AC49-835B25F9C46D}"/>
              </a:ext>
            </a:extLst>
          </p:cNvPr>
          <p:cNvSpPr>
            <a:spLocks noGrp="1"/>
          </p:cNvSpPr>
          <p:nvPr>
            <p:ph type="body" sz="quarter" idx="10"/>
          </p:nvPr>
        </p:nvSpPr>
        <p:spPr/>
        <p:txBody>
          <a:bodyPr>
            <a:normAutofit fontScale="92500" lnSpcReduction="10000"/>
          </a:bodyPr>
          <a:lstStyle/>
          <a:p>
            <a:r>
              <a:rPr lang="en-US" dirty="0"/>
              <a:t>Reviewing Requirements</a:t>
            </a:r>
            <a:endParaRPr lang="en-CA" dirty="0"/>
          </a:p>
        </p:txBody>
      </p:sp>
      <p:sp>
        <p:nvSpPr>
          <p:cNvPr id="3" name="Rectangle 2">
            <a:extLst>
              <a:ext uri="{FF2B5EF4-FFF2-40B4-BE49-F238E27FC236}">
                <a16:creationId xmlns:a16="http://schemas.microsoft.com/office/drawing/2014/main" id="{F5B92DBC-7A42-464A-B72E-9DB2CE92A85C}"/>
              </a:ext>
            </a:extLst>
          </p:cNvPr>
          <p:cNvSpPr/>
          <p:nvPr/>
        </p:nvSpPr>
        <p:spPr>
          <a:xfrm>
            <a:off x="14127" y="1229600"/>
            <a:ext cx="6096000" cy="5547224"/>
          </a:xfrm>
          <a:prstGeom prst="rect">
            <a:avLst/>
          </a:prstGeom>
          <a:ln>
            <a:solidFill>
              <a:schemeClr val="tx1"/>
            </a:solidFill>
          </a:ln>
        </p:spPr>
        <p:txBody>
          <a:bodyPr>
            <a:spAutoFit/>
          </a:bodyPr>
          <a:lstStyle/>
          <a:p>
            <a:pPr algn="just">
              <a:lnSpc>
                <a:spcPct val="150000"/>
              </a:lnSpc>
              <a:spcAft>
                <a:spcPts val="0"/>
              </a:spcAft>
            </a:pPr>
            <a:r>
              <a:rPr lang="en-US" sz="1400" u="sng" dirty="0">
                <a:latin typeface="Arial" panose="020B0604020202020204" pitchFamily="34" charset="0"/>
                <a:ea typeface="Times New Roman" panose="02020603050405020304" pitchFamily="18" charset="0"/>
              </a:rPr>
              <a:t>ADMINISTRATOR MODULE:</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This module provides administrator related functionality. Administrator manages all information and has access rights to add, delete, edit and view the data related to places, travels, routes, bookings, etc. Admin also need to be able to Login</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u="sng" dirty="0">
                <a:latin typeface="Arial" panose="020B0604020202020204" pitchFamily="34" charset="0"/>
                <a:ea typeface="Times New Roman" panose="02020603050405020304" pitchFamily="18" charset="0"/>
              </a:rPr>
              <a:t>TRAVELS MODULE:</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This module provides the details of various travel agencies. A user can select the appropriate agency depending on convenience and accessibility.</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u="sng" dirty="0">
                <a:latin typeface="Arial" panose="020B0604020202020204" pitchFamily="34" charset="0"/>
                <a:ea typeface="Times New Roman" panose="02020603050405020304" pitchFamily="18" charset="0"/>
              </a:rPr>
              <a:t>ROUTES MODULE:</a:t>
            </a: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This module provides information related to various routes connecting sources and destinations. For each route, information such as source, destination, fare, reservation details, pick up points </a:t>
            </a:r>
            <a:r>
              <a:rPr lang="en-US" sz="1400" dirty="0" err="1">
                <a:latin typeface="Arial" panose="020B0604020202020204" pitchFamily="34" charset="0"/>
                <a:ea typeface="Times New Roman" panose="02020603050405020304" pitchFamily="18" charset="0"/>
              </a:rPr>
              <a:t>etc</a:t>
            </a:r>
            <a:r>
              <a:rPr lang="en-US" sz="1400" dirty="0">
                <a:latin typeface="Arial" panose="020B0604020202020204" pitchFamily="34" charset="0"/>
                <a:ea typeface="Times New Roman" panose="02020603050405020304" pitchFamily="18" charset="0"/>
              </a:rPr>
              <a:t> are provides. Only administrator can add, delete, edit and manage the data. Users can only view the information.</a:t>
            </a:r>
            <a:endParaRPr lang="en-CA" sz="1200" dirty="0">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30159DB0-FFCB-401A-865D-A8A1D51DCF95}"/>
              </a:ext>
            </a:extLst>
          </p:cNvPr>
          <p:cNvSpPr/>
          <p:nvPr/>
        </p:nvSpPr>
        <p:spPr>
          <a:xfrm>
            <a:off x="6096000" y="1229600"/>
            <a:ext cx="6081873" cy="5506764"/>
          </a:xfrm>
          <a:prstGeom prst="rect">
            <a:avLst/>
          </a:prstGeom>
          <a:ln>
            <a:solidFill>
              <a:schemeClr val="tx1"/>
            </a:solidFill>
          </a:ln>
        </p:spPr>
        <p:txBody>
          <a:bodyPr wrap="square">
            <a:spAutoFit/>
          </a:bodyPr>
          <a:lstStyle/>
          <a:p>
            <a:pPr algn="just">
              <a:lnSpc>
                <a:spcPct val="150000"/>
              </a:lnSpc>
              <a:spcAft>
                <a:spcPts val="0"/>
              </a:spcAft>
            </a:pPr>
            <a:r>
              <a:rPr lang="en-US" sz="1400" u="sng" dirty="0">
                <a:latin typeface="Arial" panose="020B0604020202020204" pitchFamily="34" charset="0"/>
                <a:ea typeface="Times New Roman" panose="02020603050405020304" pitchFamily="18" charset="0"/>
              </a:rPr>
              <a:t>RESERVATIONS MODULE:</a:t>
            </a: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This module provides functionalities that allow a user to book tickets or cancel previously booked tickets. The module maintains the details of all reservations made so far and allows administrator to either confirm or reject the bookings.</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u="sng" dirty="0">
                <a:latin typeface="Arial" panose="020B0604020202020204" pitchFamily="34" charset="0"/>
                <a:ea typeface="Times New Roman" panose="02020603050405020304" pitchFamily="18" charset="0"/>
              </a:rPr>
              <a:t>TESTIMONIALS MODULE:</a:t>
            </a:r>
            <a:r>
              <a:rPr lang="en-US" sz="1400" dirty="0">
                <a:latin typeface="Arial" panose="020B0604020202020204" pitchFamily="34" charset="0"/>
                <a:ea typeface="Times New Roman" panose="02020603050405020304" pitchFamily="18" charset="0"/>
              </a:rPr>
              <a:t> </a:t>
            </a:r>
            <a:endParaRPr lang="en-CA" sz="12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sz="1400" dirty="0">
                <a:latin typeface="Arial" panose="020B0604020202020204" pitchFamily="34" charset="0"/>
                <a:ea typeface="Times New Roman" panose="02020603050405020304" pitchFamily="18" charset="0"/>
              </a:rPr>
              <a:t>         Users of this application can post their opinions, complaints and suggestions regarding this portal and services to the administrator. Accordingly, the administrator can take various steps to act on the complaints and suggestions.</a:t>
            </a:r>
          </a:p>
          <a:p>
            <a:pPr algn="just">
              <a:lnSpc>
                <a:spcPct val="150000"/>
              </a:lnSpc>
              <a:spcAft>
                <a:spcPts val="0"/>
              </a:spcAft>
            </a:pPr>
            <a:endParaRPr lang="en-US" sz="1400" dirty="0">
              <a:latin typeface="Arial" panose="020B0604020202020204" pitchFamily="34" charset="0"/>
              <a:ea typeface="Times New Roman" panose="02020603050405020304" pitchFamily="18" charset="0"/>
            </a:endParaRPr>
          </a:p>
          <a:p>
            <a:pPr algn="just">
              <a:lnSpc>
                <a:spcPct val="150000"/>
              </a:lnSpc>
              <a:spcAft>
                <a:spcPts val="0"/>
              </a:spcAft>
            </a:pPr>
            <a:endParaRPr lang="en-US" sz="1400" dirty="0">
              <a:latin typeface="Arial" panose="020B0604020202020204" pitchFamily="34" charset="0"/>
              <a:ea typeface="Times New Roman" panose="02020603050405020304" pitchFamily="18" charset="0"/>
            </a:endParaRPr>
          </a:p>
          <a:p>
            <a:pPr algn="just">
              <a:lnSpc>
                <a:spcPct val="150000"/>
              </a:lnSpc>
              <a:spcAft>
                <a:spcPts val="0"/>
              </a:spcAft>
            </a:pPr>
            <a:endParaRPr lang="en-US" sz="1400" dirty="0">
              <a:latin typeface="Arial" panose="020B0604020202020204" pitchFamily="34" charset="0"/>
              <a:ea typeface="Times New Roman" panose="02020603050405020304" pitchFamily="18" charset="0"/>
            </a:endParaRPr>
          </a:p>
          <a:p>
            <a:pPr algn="just">
              <a:lnSpc>
                <a:spcPct val="150000"/>
              </a:lnSpc>
              <a:spcAft>
                <a:spcPts val="0"/>
              </a:spcAft>
            </a:pPr>
            <a:endParaRPr lang="en-US" sz="1400" dirty="0">
              <a:latin typeface="Arial" panose="020B0604020202020204" pitchFamily="34" charset="0"/>
              <a:ea typeface="Times New Roman" panose="02020603050405020304" pitchFamily="18" charset="0"/>
            </a:endParaRPr>
          </a:p>
          <a:p>
            <a:pPr algn="just">
              <a:lnSpc>
                <a:spcPct val="150000"/>
              </a:lnSpc>
              <a:spcAft>
                <a:spcPts val="0"/>
              </a:spcAft>
            </a:pPr>
            <a:endParaRPr lang="en-US" sz="1400" dirty="0">
              <a:latin typeface="Arial" panose="020B0604020202020204" pitchFamily="34" charset="0"/>
              <a:ea typeface="Times New Roman" panose="02020603050405020304" pitchFamily="18" charset="0"/>
            </a:endParaRPr>
          </a:p>
          <a:p>
            <a:pPr algn="just">
              <a:lnSpc>
                <a:spcPct val="150000"/>
              </a:lnSpc>
              <a:spcAft>
                <a:spcPts val="0"/>
              </a:spcAft>
            </a:pPr>
            <a:endParaRPr lang="en-CA"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979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3C3717-E052-465A-BA77-BBF922C8344D}"/>
              </a:ext>
            </a:extLst>
          </p:cNvPr>
          <p:cNvSpPr>
            <a:spLocks noGrp="1"/>
          </p:cNvSpPr>
          <p:nvPr>
            <p:ph type="body" sz="quarter" idx="10"/>
          </p:nvPr>
        </p:nvSpPr>
        <p:spPr/>
        <p:txBody>
          <a:bodyPr>
            <a:normAutofit fontScale="92500" lnSpcReduction="10000"/>
          </a:bodyPr>
          <a:lstStyle/>
          <a:p>
            <a:r>
              <a:rPr lang="en-US" dirty="0"/>
              <a:t>Requirements Continued</a:t>
            </a:r>
            <a:endParaRPr lang="en-CA" dirty="0"/>
          </a:p>
        </p:txBody>
      </p:sp>
      <p:sp>
        <p:nvSpPr>
          <p:cNvPr id="3" name="Rectangle 2">
            <a:extLst>
              <a:ext uri="{FF2B5EF4-FFF2-40B4-BE49-F238E27FC236}">
                <a16:creationId xmlns:a16="http://schemas.microsoft.com/office/drawing/2014/main" id="{AA8946A2-1B50-452F-BE56-CD0DAE8E44F9}"/>
              </a:ext>
            </a:extLst>
          </p:cNvPr>
          <p:cNvSpPr/>
          <p:nvPr/>
        </p:nvSpPr>
        <p:spPr>
          <a:xfrm>
            <a:off x="3048000" y="1122631"/>
            <a:ext cx="6096000" cy="3366243"/>
          </a:xfrm>
          <a:prstGeom prst="rect">
            <a:avLst/>
          </a:prstGeom>
        </p:spPr>
        <p:txBody>
          <a:bodyPr>
            <a:spAutoFit/>
          </a:bodyPr>
          <a:lstStyle/>
          <a:p>
            <a:pPr algn="just">
              <a:lnSpc>
                <a:spcPct val="150000"/>
              </a:lnSpc>
              <a:spcAft>
                <a:spcPts val="0"/>
              </a:spcAft>
            </a:pPr>
            <a:r>
              <a:rPr lang="en-US" u="sng" dirty="0">
                <a:latin typeface="Arial" panose="020B0604020202020204" pitchFamily="34" charset="0"/>
                <a:ea typeface="Times New Roman" panose="02020603050405020304" pitchFamily="18" charset="0"/>
              </a:rPr>
              <a:t>User Module:</a:t>
            </a:r>
            <a:endParaRPr lang="en-CA"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dirty="0">
                <a:latin typeface="Arial" panose="020B0604020202020204" pitchFamily="34" charset="0"/>
                <a:ea typeface="Times New Roman" panose="02020603050405020304" pitchFamily="18" charset="0"/>
              </a:rPr>
              <a:t>         User needs to be able to log in / log out and access all the other modules available to them</a:t>
            </a:r>
            <a:endParaRPr lang="en-CA"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dirty="0">
                <a:latin typeface="Arial" panose="020B0604020202020204" pitchFamily="34" charset="0"/>
                <a:ea typeface="Times New Roman" panose="02020603050405020304" pitchFamily="18" charset="0"/>
              </a:rPr>
              <a:t> </a:t>
            </a:r>
            <a:endParaRPr lang="en-CA"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u="sng" dirty="0">
                <a:latin typeface="Arial" panose="020B0604020202020204" pitchFamily="34" charset="0"/>
                <a:ea typeface="Times New Roman" panose="02020603050405020304" pitchFamily="18" charset="0"/>
              </a:rPr>
              <a:t>Hacker Module:</a:t>
            </a:r>
            <a:endParaRPr lang="en-CA" sz="1600" dirty="0">
              <a:latin typeface="Times New Roman" panose="02020603050405020304" pitchFamily="18" charset="0"/>
              <a:ea typeface="Times New Roman" panose="02020603050405020304" pitchFamily="18" charset="0"/>
            </a:endParaRPr>
          </a:p>
          <a:p>
            <a:pPr algn="just">
              <a:lnSpc>
                <a:spcPct val="150000"/>
              </a:lnSpc>
              <a:spcAft>
                <a:spcPts val="0"/>
              </a:spcAft>
            </a:pPr>
            <a:r>
              <a:rPr lang="en-US" dirty="0">
                <a:latin typeface="Arial" panose="020B0604020202020204" pitchFamily="34" charset="0"/>
                <a:ea typeface="Times New Roman" panose="02020603050405020304" pitchFamily="18" charset="0"/>
              </a:rPr>
              <a:t>         This module provides the details of various travel agencies. A user can select the appropriate agency depending on convenience and accessibility.</a:t>
            </a:r>
            <a:endParaRPr lang="en-CA" sz="16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15084413"/>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2410</Words>
  <Application>Microsoft Office PowerPoint</Application>
  <PresentationFormat>Widescreen</PresentationFormat>
  <Paragraphs>437</Paragraphs>
  <Slides>47</Slides>
  <Notes>23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47</vt:i4>
      </vt:variant>
    </vt:vector>
  </HeadingPairs>
  <TitlesOfParts>
    <vt:vector size="57" baseType="lpstr">
      <vt:lpstr>Aharoni</vt:lpstr>
      <vt:lpstr>Arial</vt:lpstr>
      <vt:lpstr>Arial Bold</vt:lpstr>
      <vt:lpstr>Calibri</vt:lpstr>
      <vt:lpstr>Calibri Light</vt:lpstr>
      <vt:lpstr>Times New Roman</vt:lpstr>
      <vt:lpstr>Cover and End Slide Master</vt:lpstr>
      <vt:lpstr>Contents Slide Master</vt:lpstr>
      <vt:lpstr>Section Break Slide Master</vt:lpstr>
      <vt:lpstr>Office Theme</vt:lpstr>
      <vt:lpstr>PowerPoint Presentation</vt:lpstr>
      <vt:lpstr>PowerPoint Presentation</vt:lpstr>
      <vt:lpstr>PowerPoint Presentation</vt:lpstr>
      <vt:lpstr>Where We’re at So Far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Gilbert</dc:creator>
  <cp:lastModifiedBy>Daniel Gilbert</cp:lastModifiedBy>
  <cp:revision>18</cp:revision>
  <dcterms:created xsi:type="dcterms:W3CDTF">2019-10-28T19:42:34Z</dcterms:created>
  <dcterms:modified xsi:type="dcterms:W3CDTF">2019-10-29T21:57:44Z</dcterms:modified>
</cp:coreProperties>
</file>